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18.jpg" ContentType="image/jp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705" r:id="rId2"/>
  </p:sldMasterIdLst>
  <p:notesMasterIdLst>
    <p:notesMasterId r:id="rId46"/>
  </p:notesMasterIdLst>
  <p:handoutMasterIdLst>
    <p:handoutMasterId r:id="rId47"/>
  </p:handoutMasterIdLst>
  <p:sldIdLst>
    <p:sldId id="256" r:id="rId3"/>
    <p:sldId id="258" r:id="rId4"/>
    <p:sldId id="519" r:id="rId5"/>
    <p:sldId id="520" r:id="rId6"/>
    <p:sldId id="492" r:id="rId7"/>
    <p:sldId id="497" r:id="rId8"/>
    <p:sldId id="505" r:id="rId9"/>
    <p:sldId id="257" r:id="rId10"/>
    <p:sldId id="259" r:id="rId11"/>
    <p:sldId id="508" r:id="rId12"/>
    <p:sldId id="506" r:id="rId13"/>
    <p:sldId id="260" r:id="rId14"/>
    <p:sldId id="490" r:id="rId15"/>
    <p:sldId id="512" r:id="rId16"/>
    <p:sldId id="509" r:id="rId17"/>
    <p:sldId id="432" r:id="rId18"/>
    <p:sldId id="523" r:id="rId19"/>
    <p:sldId id="510" r:id="rId20"/>
    <p:sldId id="451" r:id="rId21"/>
    <p:sldId id="483" r:id="rId22"/>
    <p:sldId id="393" r:id="rId23"/>
    <p:sldId id="480" r:id="rId24"/>
    <p:sldId id="502" r:id="rId25"/>
    <p:sldId id="501" r:id="rId26"/>
    <p:sldId id="517" r:id="rId27"/>
    <p:sldId id="320" r:id="rId28"/>
    <p:sldId id="262" r:id="rId29"/>
    <p:sldId id="441" r:id="rId30"/>
    <p:sldId id="513" r:id="rId31"/>
    <p:sldId id="504" r:id="rId32"/>
    <p:sldId id="514" r:id="rId33"/>
    <p:sldId id="515" r:id="rId34"/>
    <p:sldId id="270" r:id="rId35"/>
    <p:sldId id="268" r:id="rId36"/>
    <p:sldId id="267" r:id="rId37"/>
    <p:sldId id="273" r:id="rId38"/>
    <p:sldId id="516" r:id="rId39"/>
    <p:sldId id="521" r:id="rId40"/>
    <p:sldId id="498" r:id="rId41"/>
    <p:sldId id="421" r:id="rId42"/>
    <p:sldId id="360" r:id="rId43"/>
    <p:sldId id="518" r:id="rId44"/>
    <p:sldId id="522"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AD1794-E4B3-4A64-A6E0-00E570C3A751}">
          <p14:sldIdLst>
            <p14:sldId id="256"/>
            <p14:sldId id="258"/>
            <p14:sldId id="519"/>
            <p14:sldId id="520"/>
          </p14:sldIdLst>
        </p14:section>
        <p14:section name="Dual Primary" id="{794B1182-EB51-4424-AE66-2E5C7FB2128E}">
          <p14:sldIdLst>
            <p14:sldId id="492"/>
            <p14:sldId id="497"/>
            <p14:sldId id="505"/>
          </p14:sldIdLst>
        </p14:section>
        <p14:section name="Affirmation" id="{D6A8688A-FDA5-45D3-8007-BDB5C71CF238}">
          <p14:sldIdLst>
            <p14:sldId id="257"/>
            <p14:sldId id="259"/>
            <p14:sldId id="508"/>
            <p14:sldId id="506"/>
            <p14:sldId id="260"/>
            <p14:sldId id="490"/>
          </p14:sldIdLst>
        </p14:section>
        <p14:section name="Provisional Ballots" id="{72CF62DC-0B8A-44DD-95C1-DEFEEC0C66F5}">
          <p14:sldIdLst>
            <p14:sldId id="512"/>
            <p14:sldId id="509"/>
            <p14:sldId id="432"/>
            <p14:sldId id="523"/>
          </p14:sldIdLst>
        </p14:section>
        <p14:section name="Check-in" id="{6E4D6E5F-9EC2-4A2C-B8A9-4AA971CCDED1}">
          <p14:sldIdLst>
            <p14:sldId id="510"/>
            <p14:sldId id="451"/>
            <p14:sldId id="483"/>
            <p14:sldId id="393"/>
            <p14:sldId id="480"/>
            <p14:sldId id="502"/>
            <p14:sldId id="501"/>
            <p14:sldId id="517"/>
            <p14:sldId id="320"/>
          </p14:sldIdLst>
        </p14:section>
        <p14:section name="Closing" id="{F5B12075-2207-4D69-974D-09AB5947B949}">
          <p14:sldIdLst>
            <p14:sldId id="262"/>
            <p14:sldId id="441"/>
            <p14:sldId id="513"/>
          </p14:sldIdLst>
        </p14:section>
        <p14:section name="De-escalation" id="{7A348DC2-5140-4889-AB1B-12B297315F3C}">
          <p14:sldIdLst>
            <p14:sldId id="504"/>
            <p14:sldId id="514"/>
          </p14:sldIdLst>
        </p14:section>
        <p14:section name="40' Prohibited area" id="{D68E7B24-E2E4-4760-8158-87B29DB52112}">
          <p14:sldIdLst>
            <p14:sldId id="515"/>
            <p14:sldId id="270"/>
            <p14:sldId id="268"/>
            <p14:sldId id="267"/>
            <p14:sldId id="273"/>
            <p14:sldId id="516"/>
            <p14:sldId id="521"/>
            <p14:sldId id="498"/>
            <p14:sldId id="421"/>
            <p14:sldId id="360"/>
            <p14:sldId id="518"/>
            <p14:sldId id="52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BDC99E-7175-4C80-9578-69BB83550D53}" v="28" dt="2024-02-07T00:10:30.557"/>
    <p1510:client id="{E451C5F5-573E-4CC2-97B0-EB465A91B1D7}" v="307" dt="2024-02-06T15:38:29.4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p:scale>
          <a:sx n="73" d="100"/>
          <a:sy n="73" d="100"/>
        </p:scale>
        <p:origin x="364"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sey, Tommy" userId="43a271b8-c827-49a5-baf6-f35597c49754" providerId="ADAL" clId="{E451C5F5-573E-4CC2-97B0-EB465A91B1D7}"/>
    <pc:docChg chg="undo custSel addSld delSld modSld sldOrd modSection">
      <pc:chgData name="Dorsey, Tommy" userId="43a271b8-c827-49a5-baf6-f35597c49754" providerId="ADAL" clId="{E451C5F5-573E-4CC2-97B0-EB465A91B1D7}" dt="2024-02-06T15:39:11.655" v="1923" actId="33524"/>
      <pc:docMkLst>
        <pc:docMk/>
      </pc:docMkLst>
      <pc:sldChg chg="addSp delSp modSp mod">
        <pc:chgData name="Dorsey, Tommy" userId="43a271b8-c827-49a5-baf6-f35597c49754" providerId="ADAL" clId="{E451C5F5-573E-4CC2-97B0-EB465A91B1D7}" dt="2024-02-06T15:07:56.342" v="1478" actId="20577"/>
        <pc:sldMkLst>
          <pc:docMk/>
          <pc:sldMk cId="708077883" sldId="258"/>
        </pc:sldMkLst>
        <pc:spChg chg="mod">
          <ac:chgData name="Dorsey, Tommy" userId="43a271b8-c827-49a5-baf6-f35597c49754" providerId="ADAL" clId="{E451C5F5-573E-4CC2-97B0-EB465A91B1D7}" dt="2024-02-06T15:07:56.342" v="1478" actId="20577"/>
          <ac:spMkLst>
            <pc:docMk/>
            <pc:sldMk cId="708077883" sldId="258"/>
            <ac:spMk id="3" creationId="{8B0BE285-AEE7-5887-96A0-F4E3976AE93D}"/>
          </ac:spMkLst>
        </pc:spChg>
        <pc:spChg chg="add del">
          <ac:chgData name="Dorsey, Tommy" userId="43a271b8-c827-49a5-baf6-f35597c49754" providerId="ADAL" clId="{E451C5F5-573E-4CC2-97B0-EB465A91B1D7}" dt="2024-02-02T17:28:01.460" v="528" actId="22"/>
          <ac:spMkLst>
            <pc:docMk/>
            <pc:sldMk cId="708077883" sldId="258"/>
            <ac:spMk id="5" creationId="{BBFD50E5-3D87-642A-0715-D33DF403029F}"/>
          </ac:spMkLst>
        </pc:spChg>
        <pc:spChg chg="add del">
          <ac:chgData name="Dorsey, Tommy" userId="43a271b8-c827-49a5-baf6-f35597c49754" providerId="ADAL" clId="{E451C5F5-573E-4CC2-97B0-EB465A91B1D7}" dt="2024-02-02T17:28:14.885" v="530" actId="22"/>
          <ac:spMkLst>
            <pc:docMk/>
            <pc:sldMk cId="708077883" sldId="258"/>
            <ac:spMk id="7" creationId="{D5679F32-B064-6D39-053A-E827E2B2DC3F}"/>
          </ac:spMkLst>
        </pc:spChg>
      </pc:sldChg>
      <pc:sldChg chg="modSp mod">
        <pc:chgData name="Dorsey, Tommy" userId="43a271b8-c827-49a5-baf6-f35597c49754" providerId="ADAL" clId="{E451C5F5-573E-4CC2-97B0-EB465A91B1D7}" dt="2024-02-06T15:22:12.795" v="1505" actId="20577"/>
        <pc:sldMkLst>
          <pc:docMk/>
          <pc:sldMk cId="1970742060" sldId="260"/>
        </pc:sldMkLst>
        <pc:spChg chg="mod">
          <ac:chgData name="Dorsey, Tommy" userId="43a271b8-c827-49a5-baf6-f35597c49754" providerId="ADAL" clId="{E451C5F5-573E-4CC2-97B0-EB465A91B1D7}" dt="2024-02-06T15:22:12.795" v="1505" actId="20577"/>
          <ac:spMkLst>
            <pc:docMk/>
            <pc:sldMk cId="1970742060" sldId="260"/>
            <ac:spMk id="3" creationId="{86EB1FA2-B775-2F71-A74D-0272EDFDAA8E}"/>
          </ac:spMkLst>
        </pc:spChg>
      </pc:sldChg>
      <pc:sldChg chg="addSp delSp modSp del mod modNotesTx">
        <pc:chgData name="Dorsey, Tommy" userId="43a271b8-c827-49a5-baf6-f35597c49754" providerId="ADAL" clId="{E451C5F5-573E-4CC2-97B0-EB465A91B1D7}" dt="2024-02-02T19:34:49.234" v="788" actId="2696"/>
        <pc:sldMkLst>
          <pc:docMk/>
          <pc:sldMk cId="3042289397" sldId="265"/>
        </pc:sldMkLst>
        <pc:spChg chg="add mod">
          <ac:chgData name="Dorsey, Tommy" userId="43a271b8-c827-49a5-baf6-f35597c49754" providerId="ADAL" clId="{E451C5F5-573E-4CC2-97B0-EB465A91B1D7}" dt="2024-02-02T19:09:25.982" v="785" actId="478"/>
          <ac:spMkLst>
            <pc:docMk/>
            <pc:sldMk cId="3042289397" sldId="265"/>
            <ac:spMk id="4" creationId="{F8BB074C-4C86-CF38-1CCD-04108E5CFA76}"/>
          </ac:spMkLst>
        </pc:spChg>
        <pc:picChg chg="del">
          <ac:chgData name="Dorsey, Tommy" userId="43a271b8-c827-49a5-baf6-f35597c49754" providerId="ADAL" clId="{E451C5F5-573E-4CC2-97B0-EB465A91B1D7}" dt="2024-02-02T19:09:25.982" v="785" actId="478"/>
          <ac:picMkLst>
            <pc:docMk/>
            <pc:sldMk cId="3042289397" sldId="265"/>
            <ac:picMk id="9" creationId="{E83DD224-EE2B-A016-FCFF-021DC7D39A7E}"/>
          </ac:picMkLst>
        </pc:picChg>
        <pc:picChg chg="del">
          <ac:chgData name="Dorsey, Tommy" userId="43a271b8-c827-49a5-baf6-f35597c49754" providerId="ADAL" clId="{E451C5F5-573E-4CC2-97B0-EB465A91B1D7}" dt="2024-02-02T19:09:21.162" v="784" actId="478"/>
          <ac:picMkLst>
            <pc:docMk/>
            <pc:sldMk cId="3042289397" sldId="265"/>
            <ac:picMk id="11" creationId="{CF33AC92-5AE9-9B9F-92A2-04B5B81BC525}"/>
          </ac:picMkLst>
        </pc:picChg>
      </pc:sldChg>
      <pc:sldChg chg="modSp mod modAnim">
        <pc:chgData name="Dorsey, Tommy" userId="43a271b8-c827-49a5-baf6-f35597c49754" providerId="ADAL" clId="{E451C5F5-573E-4CC2-97B0-EB465A91B1D7}" dt="2024-02-06T15:39:11.655" v="1923" actId="33524"/>
        <pc:sldMkLst>
          <pc:docMk/>
          <pc:sldMk cId="3261450513" sldId="267"/>
        </pc:sldMkLst>
        <pc:spChg chg="mod">
          <ac:chgData name="Dorsey, Tommy" userId="43a271b8-c827-49a5-baf6-f35597c49754" providerId="ADAL" clId="{E451C5F5-573E-4CC2-97B0-EB465A91B1D7}" dt="2024-02-06T15:39:11.655" v="1923" actId="33524"/>
          <ac:spMkLst>
            <pc:docMk/>
            <pc:sldMk cId="3261450513" sldId="267"/>
            <ac:spMk id="2" creationId="{39C6BDAF-FAFC-C984-C14C-3BB639AD9B13}"/>
          </ac:spMkLst>
        </pc:spChg>
        <pc:spChg chg="mod">
          <ac:chgData name="Dorsey, Tommy" userId="43a271b8-c827-49a5-baf6-f35597c49754" providerId="ADAL" clId="{E451C5F5-573E-4CC2-97B0-EB465A91B1D7}" dt="2024-02-02T18:32:07.081" v="691" actId="20577"/>
          <ac:spMkLst>
            <pc:docMk/>
            <pc:sldMk cId="3261450513" sldId="267"/>
            <ac:spMk id="3" creationId="{E27E8CC7-5FF3-B29D-1C38-FF6906F50C3C}"/>
          </ac:spMkLst>
        </pc:spChg>
      </pc:sldChg>
      <pc:sldChg chg="modSp mod modAnim">
        <pc:chgData name="Dorsey, Tommy" userId="43a271b8-c827-49a5-baf6-f35597c49754" providerId="ADAL" clId="{E451C5F5-573E-4CC2-97B0-EB465A91B1D7}" dt="2024-02-02T18:58:48.609" v="783" actId="20577"/>
        <pc:sldMkLst>
          <pc:docMk/>
          <pc:sldMk cId="2133494908" sldId="268"/>
        </pc:sldMkLst>
        <pc:spChg chg="mod">
          <ac:chgData name="Dorsey, Tommy" userId="43a271b8-c827-49a5-baf6-f35597c49754" providerId="ADAL" clId="{E451C5F5-573E-4CC2-97B0-EB465A91B1D7}" dt="2024-02-02T18:58:48.609" v="783" actId="20577"/>
          <ac:spMkLst>
            <pc:docMk/>
            <pc:sldMk cId="2133494908" sldId="268"/>
            <ac:spMk id="3" creationId="{287BDD13-C7B4-BC0D-110F-C59948638C3F}"/>
          </ac:spMkLst>
        </pc:spChg>
      </pc:sldChg>
      <pc:sldChg chg="modSp modAnim">
        <pc:chgData name="Dorsey, Tommy" userId="43a271b8-c827-49a5-baf6-f35597c49754" providerId="ADAL" clId="{E451C5F5-573E-4CC2-97B0-EB465A91B1D7}" dt="2024-02-06T15:38:29.477" v="1914" actId="20577"/>
        <pc:sldMkLst>
          <pc:docMk/>
          <pc:sldMk cId="516455853" sldId="270"/>
        </pc:sldMkLst>
        <pc:spChg chg="mod">
          <ac:chgData name="Dorsey, Tommy" userId="43a271b8-c827-49a5-baf6-f35597c49754" providerId="ADAL" clId="{E451C5F5-573E-4CC2-97B0-EB465A91B1D7}" dt="2024-02-06T15:38:29.477" v="1914" actId="20577"/>
          <ac:spMkLst>
            <pc:docMk/>
            <pc:sldMk cId="516455853" sldId="270"/>
            <ac:spMk id="3" creationId="{80CF5ED9-A46B-286D-E988-2022C8726DAF}"/>
          </ac:spMkLst>
        </pc:spChg>
      </pc:sldChg>
      <pc:sldChg chg="modSp mod modAnim">
        <pc:chgData name="Dorsey, Tommy" userId="43a271b8-c827-49a5-baf6-f35597c49754" providerId="ADAL" clId="{E451C5F5-573E-4CC2-97B0-EB465A91B1D7}" dt="2024-02-02T18:42:46.956" v="699" actId="20577"/>
        <pc:sldMkLst>
          <pc:docMk/>
          <pc:sldMk cId="1068651979" sldId="273"/>
        </pc:sldMkLst>
        <pc:spChg chg="mod">
          <ac:chgData name="Dorsey, Tommy" userId="43a271b8-c827-49a5-baf6-f35597c49754" providerId="ADAL" clId="{E451C5F5-573E-4CC2-97B0-EB465A91B1D7}" dt="2024-02-02T18:42:46.956" v="699" actId="20577"/>
          <ac:spMkLst>
            <pc:docMk/>
            <pc:sldMk cId="1068651979" sldId="273"/>
            <ac:spMk id="3" creationId="{45C0E69A-4B1F-B3E4-40D0-86F02D1E63BB}"/>
          </ac:spMkLst>
        </pc:spChg>
      </pc:sldChg>
      <pc:sldChg chg="modNotesTx">
        <pc:chgData name="Dorsey, Tommy" userId="43a271b8-c827-49a5-baf6-f35597c49754" providerId="ADAL" clId="{E451C5F5-573E-4CC2-97B0-EB465A91B1D7}" dt="2024-02-06T15:29:09.047" v="1683" actId="20577"/>
        <pc:sldMkLst>
          <pc:docMk/>
          <pc:sldMk cId="1151920098" sldId="432"/>
        </pc:sldMkLst>
      </pc:sldChg>
      <pc:sldChg chg="modSp mod modNotesTx">
        <pc:chgData name="Dorsey, Tommy" userId="43a271b8-c827-49a5-baf6-f35597c49754" providerId="ADAL" clId="{E451C5F5-573E-4CC2-97B0-EB465A91B1D7}" dt="2024-02-06T15:37:14.404" v="1912" actId="20577"/>
        <pc:sldMkLst>
          <pc:docMk/>
          <pc:sldMk cId="3913207028" sldId="441"/>
        </pc:sldMkLst>
        <pc:spChg chg="mod">
          <ac:chgData name="Dorsey, Tommy" userId="43a271b8-c827-49a5-baf6-f35597c49754" providerId="ADAL" clId="{E451C5F5-573E-4CC2-97B0-EB465A91B1D7}" dt="2024-02-06T15:37:14.404" v="1912" actId="20577"/>
          <ac:spMkLst>
            <pc:docMk/>
            <pc:sldMk cId="3913207028" sldId="441"/>
            <ac:spMk id="6" creationId="{421D255B-C00E-7D4F-146C-C6D4C1178C26}"/>
          </ac:spMkLst>
        </pc:spChg>
      </pc:sldChg>
      <pc:sldChg chg="modSp mod">
        <pc:chgData name="Dorsey, Tommy" userId="43a271b8-c827-49a5-baf6-f35597c49754" providerId="ADAL" clId="{E451C5F5-573E-4CC2-97B0-EB465A91B1D7}" dt="2024-02-06T15:33:40.705" v="1824" actId="1076"/>
        <pc:sldMkLst>
          <pc:docMk/>
          <pc:sldMk cId="2111732961" sldId="451"/>
        </pc:sldMkLst>
        <pc:spChg chg="mod">
          <ac:chgData name="Dorsey, Tommy" userId="43a271b8-c827-49a5-baf6-f35597c49754" providerId="ADAL" clId="{E451C5F5-573E-4CC2-97B0-EB465A91B1D7}" dt="2024-02-06T15:33:40.705" v="1824" actId="1076"/>
          <ac:spMkLst>
            <pc:docMk/>
            <pc:sldMk cId="2111732961" sldId="451"/>
            <ac:spMk id="6" creationId="{59707F3B-2FD2-93D4-BA76-FD09F200F3B7}"/>
          </ac:spMkLst>
        </pc:spChg>
      </pc:sldChg>
      <pc:sldChg chg="modSp">
        <pc:chgData name="Dorsey, Tommy" userId="43a271b8-c827-49a5-baf6-f35597c49754" providerId="ADAL" clId="{E451C5F5-573E-4CC2-97B0-EB465A91B1D7}" dt="2024-02-06T15:34:05.902" v="1828" actId="313"/>
        <pc:sldMkLst>
          <pc:docMk/>
          <pc:sldMk cId="3647596960" sldId="483"/>
        </pc:sldMkLst>
        <pc:spChg chg="mod">
          <ac:chgData name="Dorsey, Tommy" userId="43a271b8-c827-49a5-baf6-f35597c49754" providerId="ADAL" clId="{E451C5F5-573E-4CC2-97B0-EB465A91B1D7}" dt="2024-02-06T15:34:05.902" v="1828" actId="313"/>
          <ac:spMkLst>
            <pc:docMk/>
            <pc:sldMk cId="3647596960" sldId="483"/>
            <ac:spMk id="5" creationId="{F228E548-4F20-5EE7-ECC5-486E959B8AB4}"/>
          </ac:spMkLst>
        </pc:spChg>
      </pc:sldChg>
      <pc:sldChg chg="modSp mod modAnim">
        <pc:chgData name="Dorsey, Tommy" userId="43a271b8-c827-49a5-baf6-f35597c49754" providerId="ADAL" clId="{E451C5F5-573E-4CC2-97B0-EB465A91B1D7}" dt="2024-02-06T15:17:31.912" v="1504" actId="20577"/>
        <pc:sldMkLst>
          <pc:docMk/>
          <pc:sldMk cId="671800293" sldId="497"/>
        </pc:sldMkLst>
        <pc:spChg chg="mod">
          <ac:chgData name="Dorsey, Tommy" userId="43a271b8-c827-49a5-baf6-f35597c49754" providerId="ADAL" clId="{E451C5F5-573E-4CC2-97B0-EB465A91B1D7}" dt="2024-02-06T15:17:31.912" v="1504" actId="20577"/>
          <ac:spMkLst>
            <pc:docMk/>
            <pc:sldMk cId="671800293" sldId="497"/>
            <ac:spMk id="3" creationId="{FED1F5B8-11B2-6277-806D-70DEDA424C52}"/>
          </ac:spMkLst>
        </pc:spChg>
      </pc:sldChg>
      <pc:sldChg chg="modSp mod">
        <pc:chgData name="Dorsey, Tommy" userId="43a271b8-c827-49a5-baf6-f35597c49754" providerId="ADAL" clId="{E451C5F5-573E-4CC2-97B0-EB465A91B1D7}" dt="2024-02-05T16:14:03.359" v="1468"/>
        <pc:sldMkLst>
          <pc:docMk/>
          <pc:sldMk cId="2066270954" sldId="498"/>
        </pc:sldMkLst>
        <pc:spChg chg="mod">
          <ac:chgData name="Dorsey, Tommy" userId="43a271b8-c827-49a5-baf6-f35597c49754" providerId="ADAL" clId="{E451C5F5-573E-4CC2-97B0-EB465A91B1D7}" dt="2024-02-05T16:14:03.359" v="1468"/>
          <ac:spMkLst>
            <pc:docMk/>
            <pc:sldMk cId="2066270954" sldId="498"/>
            <ac:spMk id="4" creationId="{E72D2FDA-24CC-5D2D-4BAA-3A8283123079}"/>
          </ac:spMkLst>
        </pc:spChg>
      </pc:sldChg>
      <pc:sldChg chg="modSp mod ord">
        <pc:chgData name="Dorsey, Tommy" userId="43a271b8-c827-49a5-baf6-f35597c49754" providerId="ADAL" clId="{E451C5F5-573E-4CC2-97B0-EB465A91B1D7}" dt="2024-02-06T15:35:42.010" v="1880" actId="20577"/>
        <pc:sldMkLst>
          <pc:docMk/>
          <pc:sldMk cId="2940600980" sldId="502"/>
        </pc:sldMkLst>
        <pc:spChg chg="mod">
          <ac:chgData name="Dorsey, Tommy" userId="43a271b8-c827-49a5-baf6-f35597c49754" providerId="ADAL" clId="{E451C5F5-573E-4CC2-97B0-EB465A91B1D7}" dt="2024-02-06T15:35:42.010" v="1880" actId="20577"/>
          <ac:spMkLst>
            <pc:docMk/>
            <pc:sldMk cId="2940600980" sldId="502"/>
            <ac:spMk id="5" creationId="{1DD038B4-D867-156D-6CCA-8F4122B58A22}"/>
          </ac:spMkLst>
        </pc:spChg>
      </pc:sldChg>
      <pc:sldChg chg="modSp mod">
        <pc:chgData name="Dorsey, Tommy" userId="43a271b8-c827-49a5-baf6-f35597c49754" providerId="ADAL" clId="{E451C5F5-573E-4CC2-97B0-EB465A91B1D7}" dt="2024-02-01T21:35:06.744" v="318" actId="20577"/>
        <pc:sldMkLst>
          <pc:docMk/>
          <pc:sldMk cId="2770085913" sldId="504"/>
        </pc:sldMkLst>
        <pc:spChg chg="mod">
          <ac:chgData name="Dorsey, Tommy" userId="43a271b8-c827-49a5-baf6-f35597c49754" providerId="ADAL" clId="{E451C5F5-573E-4CC2-97B0-EB465A91B1D7}" dt="2024-02-01T21:35:06.744" v="318" actId="20577"/>
          <ac:spMkLst>
            <pc:docMk/>
            <pc:sldMk cId="2770085913" sldId="504"/>
            <ac:spMk id="5" creationId="{E8E2A331-E347-E34F-8B97-50BE069B1729}"/>
          </ac:spMkLst>
        </pc:spChg>
      </pc:sldChg>
      <pc:sldChg chg="modSp mod">
        <pc:chgData name="Dorsey, Tommy" userId="43a271b8-c827-49a5-baf6-f35597c49754" providerId="ADAL" clId="{E451C5F5-573E-4CC2-97B0-EB465A91B1D7}" dt="2024-02-06T15:27:30.066" v="1616" actId="20577"/>
        <pc:sldMkLst>
          <pc:docMk/>
          <pc:sldMk cId="2184881280" sldId="509"/>
        </pc:sldMkLst>
        <pc:spChg chg="mod">
          <ac:chgData name="Dorsey, Tommy" userId="43a271b8-c827-49a5-baf6-f35597c49754" providerId="ADAL" clId="{E451C5F5-573E-4CC2-97B0-EB465A91B1D7}" dt="2024-02-06T15:27:30.066" v="1616" actId="20577"/>
          <ac:spMkLst>
            <pc:docMk/>
            <pc:sldMk cId="2184881280" sldId="509"/>
            <ac:spMk id="3" creationId="{F85FA8BD-4B3D-150A-4509-B919955173ED}"/>
          </ac:spMkLst>
        </pc:spChg>
      </pc:sldChg>
      <pc:sldChg chg="addSp modSp mod modNotesTx">
        <pc:chgData name="Dorsey, Tommy" userId="43a271b8-c827-49a5-baf6-f35597c49754" providerId="ADAL" clId="{E451C5F5-573E-4CC2-97B0-EB465A91B1D7}" dt="2024-02-06T15:33:13.622" v="1823" actId="20577"/>
        <pc:sldMkLst>
          <pc:docMk/>
          <pc:sldMk cId="3340434824" sldId="510"/>
        </pc:sldMkLst>
        <pc:spChg chg="mod">
          <ac:chgData name="Dorsey, Tommy" userId="43a271b8-c827-49a5-baf6-f35597c49754" providerId="ADAL" clId="{E451C5F5-573E-4CC2-97B0-EB465A91B1D7}" dt="2024-02-06T15:33:13.622" v="1823" actId="20577"/>
          <ac:spMkLst>
            <pc:docMk/>
            <pc:sldMk cId="3340434824" sldId="510"/>
            <ac:spMk id="3" creationId="{EB140A9D-DFD2-DDB1-3DF9-F681556E2030}"/>
          </ac:spMkLst>
        </pc:spChg>
        <pc:picChg chg="add mod">
          <ac:chgData name="Dorsey, Tommy" userId="43a271b8-c827-49a5-baf6-f35597c49754" providerId="ADAL" clId="{E451C5F5-573E-4CC2-97B0-EB465A91B1D7}" dt="2024-02-01T21:31:02.393" v="289" actId="1076"/>
          <ac:picMkLst>
            <pc:docMk/>
            <pc:sldMk cId="3340434824" sldId="510"/>
            <ac:picMk id="5" creationId="{1832512D-0BF8-587D-B1A4-2B423C4768B1}"/>
          </ac:picMkLst>
        </pc:picChg>
      </pc:sldChg>
      <pc:sldChg chg="modSp mod">
        <pc:chgData name="Dorsey, Tommy" userId="43a271b8-c827-49a5-baf6-f35597c49754" providerId="ADAL" clId="{E451C5F5-573E-4CC2-97B0-EB465A91B1D7}" dt="2024-02-06T15:22:59.417" v="1528" actId="20577"/>
        <pc:sldMkLst>
          <pc:docMk/>
          <pc:sldMk cId="1914921977" sldId="512"/>
        </pc:sldMkLst>
        <pc:spChg chg="mod">
          <ac:chgData name="Dorsey, Tommy" userId="43a271b8-c827-49a5-baf6-f35597c49754" providerId="ADAL" clId="{E451C5F5-573E-4CC2-97B0-EB465A91B1D7}" dt="2024-02-06T15:22:59.417" v="1528" actId="20577"/>
          <ac:spMkLst>
            <pc:docMk/>
            <pc:sldMk cId="1914921977" sldId="512"/>
            <ac:spMk id="3" creationId="{D4313332-B531-340C-54C7-5DB30E30D605}"/>
          </ac:spMkLst>
        </pc:spChg>
      </pc:sldChg>
      <pc:sldChg chg="addSp modSp mod setBg">
        <pc:chgData name="Dorsey, Tommy" userId="43a271b8-c827-49a5-baf6-f35597c49754" providerId="ADAL" clId="{E451C5F5-573E-4CC2-97B0-EB465A91B1D7}" dt="2024-02-05T15:02:51.969" v="1382" actId="26606"/>
        <pc:sldMkLst>
          <pc:docMk/>
          <pc:sldMk cId="231542711" sldId="515"/>
        </pc:sldMkLst>
        <pc:spChg chg="add">
          <ac:chgData name="Dorsey, Tommy" userId="43a271b8-c827-49a5-baf6-f35597c49754" providerId="ADAL" clId="{E451C5F5-573E-4CC2-97B0-EB465A91B1D7}" dt="2024-02-05T15:02:51.969" v="1382" actId="26606"/>
          <ac:spMkLst>
            <pc:docMk/>
            <pc:sldMk cId="231542711" sldId="515"/>
            <ac:spMk id="8" creationId="{42A4FC2C-047E-45A5-965D-8E1E3BF09BC6}"/>
          </ac:spMkLst>
        </pc:spChg>
        <pc:picChg chg="mod">
          <ac:chgData name="Dorsey, Tommy" userId="43a271b8-c827-49a5-baf6-f35597c49754" providerId="ADAL" clId="{E451C5F5-573E-4CC2-97B0-EB465A91B1D7}" dt="2024-02-05T15:02:51.969" v="1382" actId="26606"/>
          <ac:picMkLst>
            <pc:docMk/>
            <pc:sldMk cId="231542711" sldId="515"/>
            <ac:picMk id="3" creationId="{B9985147-211F-AFA7-4944-418922A5EDA9}"/>
          </ac:picMkLst>
        </pc:picChg>
      </pc:sldChg>
      <pc:sldChg chg="modSp mod modNotesTx">
        <pc:chgData name="Dorsey, Tommy" userId="43a271b8-c827-49a5-baf6-f35597c49754" providerId="ADAL" clId="{E451C5F5-573E-4CC2-97B0-EB465A91B1D7}" dt="2024-02-02T16:12:51.412" v="367" actId="20577"/>
        <pc:sldMkLst>
          <pc:docMk/>
          <pc:sldMk cId="3981553330" sldId="516"/>
        </pc:sldMkLst>
        <pc:spChg chg="mod">
          <ac:chgData name="Dorsey, Tommy" userId="43a271b8-c827-49a5-baf6-f35597c49754" providerId="ADAL" clId="{E451C5F5-573E-4CC2-97B0-EB465A91B1D7}" dt="2024-02-02T16:12:51.412" v="367" actId="20577"/>
          <ac:spMkLst>
            <pc:docMk/>
            <pc:sldMk cId="3981553330" sldId="516"/>
            <ac:spMk id="5" creationId="{2A5BAFE7-FFA2-BB45-BE51-F190838E350C}"/>
          </ac:spMkLst>
        </pc:spChg>
      </pc:sldChg>
      <pc:sldChg chg="addSp delSp modSp new mod modClrScheme chgLayout">
        <pc:chgData name="Dorsey, Tommy" userId="43a271b8-c827-49a5-baf6-f35597c49754" providerId="ADAL" clId="{E451C5F5-573E-4CC2-97B0-EB465A91B1D7}" dt="2024-02-05T16:11:22.846" v="1436" actId="6549"/>
        <pc:sldMkLst>
          <pc:docMk/>
          <pc:sldMk cId="3993543687" sldId="518"/>
        </pc:sldMkLst>
        <pc:spChg chg="del">
          <ac:chgData name="Dorsey, Tommy" userId="43a271b8-c827-49a5-baf6-f35597c49754" providerId="ADAL" clId="{E451C5F5-573E-4CC2-97B0-EB465A91B1D7}" dt="2024-02-02T16:29:44.657" v="455" actId="700"/>
          <ac:spMkLst>
            <pc:docMk/>
            <pc:sldMk cId="3993543687" sldId="518"/>
            <ac:spMk id="2" creationId="{52C38067-5DA0-B66E-1575-59A783D127D9}"/>
          </ac:spMkLst>
        </pc:spChg>
        <pc:spChg chg="del">
          <ac:chgData name="Dorsey, Tommy" userId="43a271b8-c827-49a5-baf6-f35597c49754" providerId="ADAL" clId="{E451C5F5-573E-4CC2-97B0-EB465A91B1D7}" dt="2024-02-02T16:29:44.657" v="455" actId="700"/>
          <ac:spMkLst>
            <pc:docMk/>
            <pc:sldMk cId="3993543687" sldId="518"/>
            <ac:spMk id="3" creationId="{0D936CAE-CC4C-0E1B-CB2E-4EFD7EB2EADE}"/>
          </ac:spMkLst>
        </pc:spChg>
        <pc:spChg chg="del">
          <ac:chgData name="Dorsey, Tommy" userId="43a271b8-c827-49a5-baf6-f35597c49754" providerId="ADAL" clId="{E451C5F5-573E-4CC2-97B0-EB465A91B1D7}" dt="2024-02-02T16:29:44.657" v="455" actId="700"/>
          <ac:spMkLst>
            <pc:docMk/>
            <pc:sldMk cId="3993543687" sldId="518"/>
            <ac:spMk id="4" creationId="{49B03B29-DB5E-3F05-0D0D-6E85E5AB232A}"/>
          </ac:spMkLst>
        </pc:spChg>
        <pc:spChg chg="add mod">
          <ac:chgData name="Dorsey, Tommy" userId="43a271b8-c827-49a5-baf6-f35597c49754" providerId="ADAL" clId="{E451C5F5-573E-4CC2-97B0-EB465A91B1D7}" dt="2024-02-05T16:11:22.846" v="1436" actId="6549"/>
          <ac:spMkLst>
            <pc:docMk/>
            <pc:sldMk cId="3993543687" sldId="518"/>
            <ac:spMk id="5" creationId="{D29D9A93-8FE4-FAA4-89F5-41879464D401}"/>
          </ac:spMkLst>
        </pc:spChg>
      </pc:sldChg>
      <pc:sldChg chg="modSp new mod">
        <pc:chgData name="Dorsey, Tommy" userId="43a271b8-c827-49a5-baf6-f35597c49754" providerId="ADAL" clId="{E451C5F5-573E-4CC2-97B0-EB465A91B1D7}" dt="2024-02-06T15:15:42.278" v="1497" actId="20577"/>
        <pc:sldMkLst>
          <pc:docMk/>
          <pc:sldMk cId="3037147881" sldId="519"/>
        </pc:sldMkLst>
        <pc:spChg chg="mod">
          <ac:chgData name="Dorsey, Tommy" userId="43a271b8-c827-49a5-baf6-f35597c49754" providerId="ADAL" clId="{E451C5F5-573E-4CC2-97B0-EB465A91B1D7}" dt="2024-02-02T17:28:42.123" v="559" actId="20577"/>
          <ac:spMkLst>
            <pc:docMk/>
            <pc:sldMk cId="3037147881" sldId="519"/>
            <ac:spMk id="2" creationId="{33D0CFFD-2009-CBDA-BCA1-C6A9A27B9E3A}"/>
          </ac:spMkLst>
        </pc:spChg>
        <pc:spChg chg="mod">
          <ac:chgData name="Dorsey, Tommy" userId="43a271b8-c827-49a5-baf6-f35597c49754" providerId="ADAL" clId="{E451C5F5-573E-4CC2-97B0-EB465A91B1D7}" dt="2024-02-06T15:15:42.278" v="1497" actId="20577"/>
          <ac:spMkLst>
            <pc:docMk/>
            <pc:sldMk cId="3037147881" sldId="519"/>
            <ac:spMk id="3" creationId="{5FA08CA2-9C0D-1FB6-0D1D-382937F5E386}"/>
          </ac:spMkLst>
        </pc:spChg>
      </pc:sldChg>
      <pc:sldChg chg="addSp delSp modSp new mod setBg modClrScheme chgLayout">
        <pc:chgData name="Dorsey, Tommy" userId="43a271b8-c827-49a5-baf6-f35597c49754" providerId="ADAL" clId="{E451C5F5-573E-4CC2-97B0-EB465A91B1D7}" dt="2024-02-05T14:20:59.041" v="1314" actId="26606"/>
        <pc:sldMkLst>
          <pc:docMk/>
          <pc:sldMk cId="3347864947" sldId="520"/>
        </pc:sldMkLst>
        <pc:spChg chg="mod ord">
          <ac:chgData name="Dorsey, Tommy" userId="43a271b8-c827-49a5-baf6-f35597c49754" providerId="ADAL" clId="{E451C5F5-573E-4CC2-97B0-EB465A91B1D7}" dt="2024-02-05T14:20:59.041" v="1314" actId="26606"/>
          <ac:spMkLst>
            <pc:docMk/>
            <pc:sldMk cId="3347864947" sldId="520"/>
            <ac:spMk id="2" creationId="{D5D4087C-BDB6-FCB6-D297-F145CB604767}"/>
          </ac:spMkLst>
        </pc:spChg>
        <pc:spChg chg="add del mod ord">
          <ac:chgData name="Dorsey, Tommy" userId="43a271b8-c827-49a5-baf6-f35597c49754" providerId="ADAL" clId="{E451C5F5-573E-4CC2-97B0-EB465A91B1D7}" dt="2024-02-05T14:20:59.041" v="1314" actId="26606"/>
          <ac:spMkLst>
            <pc:docMk/>
            <pc:sldMk cId="3347864947" sldId="520"/>
            <ac:spMk id="3" creationId="{C1F02949-D522-6FCF-78CC-FFCC66385D7A}"/>
          </ac:spMkLst>
        </pc:spChg>
        <pc:spChg chg="add del mod">
          <ac:chgData name="Dorsey, Tommy" userId="43a271b8-c827-49a5-baf6-f35597c49754" providerId="ADAL" clId="{E451C5F5-573E-4CC2-97B0-EB465A91B1D7}" dt="2024-02-05T14:16:36.602" v="1297" actId="931"/>
          <ac:spMkLst>
            <pc:docMk/>
            <pc:sldMk cId="3347864947" sldId="520"/>
            <ac:spMk id="5" creationId="{E3CA651A-76DA-2AD6-1C7F-686B91BF7B67}"/>
          </ac:spMkLst>
        </pc:spChg>
        <pc:spChg chg="add del mod ord">
          <ac:chgData name="Dorsey, Tommy" userId="43a271b8-c827-49a5-baf6-f35597c49754" providerId="ADAL" clId="{E451C5F5-573E-4CC2-97B0-EB465A91B1D7}" dt="2024-02-02T19:55:49.816" v="864" actId="931"/>
          <ac:spMkLst>
            <pc:docMk/>
            <pc:sldMk cId="3347864947" sldId="520"/>
            <ac:spMk id="6" creationId="{736CCA28-A711-1D8F-F9B0-6F8072800A93}"/>
          </ac:spMkLst>
        </pc:spChg>
        <pc:spChg chg="add del">
          <ac:chgData name="Dorsey, Tommy" userId="43a271b8-c827-49a5-baf6-f35597c49754" providerId="ADAL" clId="{E451C5F5-573E-4CC2-97B0-EB465A91B1D7}" dt="2024-02-02T19:58:27.274" v="1060" actId="26606"/>
          <ac:spMkLst>
            <pc:docMk/>
            <pc:sldMk cId="3347864947" sldId="520"/>
            <ac:spMk id="18" creationId="{5396781C-32A1-4FDA-A83B-A7FF8C1B1E99}"/>
          </ac:spMkLst>
        </pc:spChg>
        <pc:spChg chg="add del">
          <ac:chgData name="Dorsey, Tommy" userId="43a271b8-c827-49a5-baf6-f35597c49754" providerId="ADAL" clId="{E451C5F5-573E-4CC2-97B0-EB465A91B1D7}" dt="2024-02-02T19:58:29.274" v="1062" actId="26606"/>
          <ac:spMkLst>
            <pc:docMk/>
            <pc:sldMk cId="3347864947" sldId="520"/>
            <ac:spMk id="20" creationId="{9F7D5CDA-D291-4307-BF55-1381FED29634}"/>
          </ac:spMkLst>
        </pc:spChg>
        <pc:spChg chg="add del">
          <ac:chgData name="Dorsey, Tommy" userId="43a271b8-c827-49a5-baf6-f35597c49754" providerId="ADAL" clId="{E451C5F5-573E-4CC2-97B0-EB465A91B1D7}" dt="2024-02-02T19:58:31.102" v="1064" actId="26606"/>
          <ac:spMkLst>
            <pc:docMk/>
            <pc:sldMk cId="3347864947" sldId="520"/>
            <ac:spMk id="22" creationId="{D1D34770-47A8-402C-AF23-2B653F2D88C1}"/>
          </ac:spMkLst>
        </pc:spChg>
        <pc:spChg chg="add del">
          <ac:chgData name="Dorsey, Tommy" userId="43a271b8-c827-49a5-baf6-f35597c49754" providerId="ADAL" clId="{E451C5F5-573E-4CC2-97B0-EB465A91B1D7}" dt="2024-02-05T14:20:59.041" v="1314" actId="26606"/>
          <ac:spMkLst>
            <pc:docMk/>
            <pc:sldMk cId="3347864947" sldId="520"/>
            <ac:spMk id="24" creationId="{F13C74B1-5B17-4795-BED0-7140497B445A}"/>
          </ac:spMkLst>
        </pc:spChg>
        <pc:spChg chg="add del">
          <ac:chgData name="Dorsey, Tommy" userId="43a271b8-c827-49a5-baf6-f35597c49754" providerId="ADAL" clId="{E451C5F5-573E-4CC2-97B0-EB465A91B1D7}" dt="2024-02-05T14:20:59.041" v="1314" actId="26606"/>
          <ac:spMkLst>
            <pc:docMk/>
            <pc:sldMk cId="3347864947" sldId="520"/>
            <ac:spMk id="25" creationId="{D4974D33-8DC5-464E-8C6D-BE58F0669C17}"/>
          </ac:spMkLst>
        </pc:spChg>
        <pc:spChg chg="add del">
          <ac:chgData name="Dorsey, Tommy" userId="43a271b8-c827-49a5-baf6-f35597c49754" providerId="ADAL" clId="{E451C5F5-573E-4CC2-97B0-EB465A91B1D7}" dt="2024-02-05T14:16:56.074" v="1301" actId="26606"/>
          <ac:spMkLst>
            <pc:docMk/>
            <pc:sldMk cId="3347864947" sldId="520"/>
            <ac:spMk id="30" creationId="{9F7D5CDA-D291-4307-BF55-1381FED29634}"/>
          </ac:spMkLst>
        </pc:spChg>
        <pc:spChg chg="add del">
          <ac:chgData name="Dorsey, Tommy" userId="43a271b8-c827-49a5-baf6-f35597c49754" providerId="ADAL" clId="{E451C5F5-573E-4CC2-97B0-EB465A91B1D7}" dt="2024-02-05T14:16:58.001" v="1303" actId="26606"/>
          <ac:spMkLst>
            <pc:docMk/>
            <pc:sldMk cId="3347864947" sldId="520"/>
            <ac:spMk id="32" creationId="{D4974D33-8DC5-464E-8C6D-BE58F0669C17}"/>
          </ac:spMkLst>
        </pc:spChg>
        <pc:spChg chg="add del">
          <ac:chgData name="Dorsey, Tommy" userId="43a271b8-c827-49a5-baf6-f35597c49754" providerId="ADAL" clId="{E451C5F5-573E-4CC2-97B0-EB465A91B1D7}" dt="2024-02-05T14:16:58.001" v="1303" actId="26606"/>
          <ac:spMkLst>
            <pc:docMk/>
            <pc:sldMk cId="3347864947" sldId="520"/>
            <ac:spMk id="33" creationId="{F13C74B1-5B17-4795-BED0-7140497B445A}"/>
          </ac:spMkLst>
        </pc:spChg>
        <pc:spChg chg="add del">
          <ac:chgData name="Dorsey, Tommy" userId="43a271b8-c827-49a5-baf6-f35597c49754" providerId="ADAL" clId="{E451C5F5-573E-4CC2-97B0-EB465A91B1D7}" dt="2024-02-05T14:17:35.236" v="1311" actId="26606"/>
          <ac:spMkLst>
            <pc:docMk/>
            <pc:sldMk cId="3347864947" sldId="520"/>
            <ac:spMk id="34" creationId="{A648176E-454C-437C-B0FC-9B82FCF32B24}"/>
          </ac:spMkLst>
        </pc:spChg>
        <pc:spChg chg="add del">
          <ac:chgData name="Dorsey, Tommy" userId="43a271b8-c827-49a5-baf6-f35597c49754" providerId="ADAL" clId="{E451C5F5-573E-4CC2-97B0-EB465A91B1D7}" dt="2024-02-05T14:17:00.262" v="1305" actId="26606"/>
          <ac:spMkLst>
            <pc:docMk/>
            <pc:sldMk cId="3347864947" sldId="520"/>
            <ac:spMk id="35" creationId="{201CC55D-ED54-4C5C-95E6-10947BD1103B}"/>
          </ac:spMkLst>
        </pc:spChg>
        <pc:spChg chg="add del">
          <ac:chgData name="Dorsey, Tommy" userId="43a271b8-c827-49a5-baf6-f35597c49754" providerId="ADAL" clId="{E451C5F5-573E-4CC2-97B0-EB465A91B1D7}" dt="2024-02-05T14:17:00.262" v="1305" actId="26606"/>
          <ac:spMkLst>
            <pc:docMk/>
            <pc:sldMk cId="3347864947" sldId="520"/>
            <ac:spMk id="36" creationId="{3873B707-463F-40B0-8227-E8CC6C67EB25}"/>
          </ac:spMkLst>
        </pc:spChg>
        <pc:spChg chg="add del">
          <ac:chgData name="Dorsey, Tommy" userId="43a271b8-c827-49a5-baf6-f35597c49754" providerId="ADAL" clId="{E451C5F5-573E-4CC2-97B0-EB465A91B1D7}" dt="2024-02-05T14:17:00.262" v="1305" actId="26606"/>
          <ac:spMkLst>
            <pc:docMk/>
            <pc:sldMk cId="3347864947" sldId="520"/>
            <ac:spMk id="38" creationId="{C13237C8-E62C-4F0D-A318-BD6FB6C2D138}"/>
          </ac:spMkLst>
        </pc:spChg>
        <pc:spChg chg="add del">
          <ac:chgData name="Dorsey, Tommy" userId="43a271b8-c827-49a5-baf6-f35597c49754" providerId="ADAL" clId="{E451C5F5-573E-4CC2-97B0-EB465A91B1D7}" dt="2024-02-05T14:17:00.262" v="1305" actId="26606"/>
          <ac:spMkLst>
            <pc:docMk/>
            <pc:sldMk cId="3347864947" sldId="520"/>
            <ac:spMk id="40" creationId="{19C9EAEA-39D0-4B0E-A0EB-51E7B26740B1}"/>
          </ac:spMkLst>
        </pc:spChg>
        <pc:spChg chg="add del">
          <ac:chgData name="Dorsey, Tommy" userId="43a271b8-c827-49a5-baf6-f35597c49754" providerId="ADAL" clId="{E451C5F5-573E-4CC2-97B0-EB465A91B1D7}" dt="2024-02-05T14:17:01.925" v="1307" actId="26606"/>
          <ac:spMkLst>
            <pc:docMk/>
            <pc:sldMk cId="3347864947" sldId="520"/>
            <ac:spMk id="42" creationId="{F13C74B1-5B17-4795-BED0-7140497B445A}"/>
          </ac:spMkLst>
        </pc:spChg>
        <pc:spChg chg="add del">
          <ac:chgData name="Dorsey, Tommy" userId="43a271b8-c827-49a5-baf6-f35597c49754" providerId="ADAL" clId="{E451C5F5-573E-4CC2-97B0-EB465A91B1D7}" dt="2024-02-05T14:17:01.925" v="1307" actId="26606"/>
          <ac:spMkLst>
            <pc:docMk/>
            <pc:sldMk cId="3347864947" sldId="520"/>
            <ac:spMk id="43" creationId="{D4974D33-8DC5-464E-8C6D-BE58F0669C17}"/>
          </ac:spMkLst>
        </pc:spChg>
        <pc:spChg chg="add del">
          <ac:chgData name="Dorsey, Tommy" userId="43a271b8-c827-49a5-baf6-f35597c49754" providerId="ADAL" clId="{E451C5F5-573E-4CC2-97B0-EB465A91B1D7}" dt="2024-02-05T14:17:27.625" v="1309" actId="26606"/>
          <ac:spMkLst>
            <pc:docMk/>
            <pc:sldMk cId="3347864947" sldId="520"/>
            <ac:spMk id="45" creationId="{9F7D5CDA-D291-4307-BF55-1381FED29634}"/>
          </ac:spMkLst>
        </pc:spChg>
        <pc:spChg chg="add del">
          <ac:chgData name="Dorsey, Tommy" userId="43a271b8-c827-49a5-baf6-f35597c49754" providerId="ADAL" clId="{E451C5F5-573E-4CC2-97B0-EB465A91B1D7}" dt="2024-02-05T14:17:35.236" v="1311" actId="26606"/>
          <ac:spMkLst>
            <pc:docMk/>
            <pc:sldMk cId="3347864947" sldId="520"/>
            <ac:spMk id="47" creationId="{0FE2D22C-409B-48AF-B24F-7988A8F7F848}"/>
          </ac:spMkLst>
        </pc:spChg>
        <pc:spChg chg="add del">
          <ac:chgData name="Dorsey, Tommy" userId="43a271b8-c827-49a5-baf6-f35597c49754" providerId="ADAL" clId="{E451C5F5-573E-4CC2-97B0-EB465A91B1D7}" dt="2024-02-05T14:17:35.236" v="1311" actId="26606"/>
          <ac:spMkLst>
            <pc:docMk/>
            <pc:sldMk cId="3347864947" sldId="520"/>
            <ac:spMk id="48" creationId="{90464369-70FA-42AF-948F-80664CA7BFE5}"/>
          </ac:spMkLst>
        </pc:spChg>
        <pc:spChg chg="add del">
          <ac:chgData name="Dorsey, Tommy" userId="43a271b8-c827-49a5-baf6-f35597c49754" providerId="ADAL" clId="{E451C5F5-573E-4CC2-97B0-EB465A91B1D7}" dt="2024-02-05T14:17:35.236" v="1311" actId="26606"/>
          <ac:spMkLst>
            <pc:docMk/>
            <pc:sldMk cId="3347864947" sldId="520"/>
            <ac:spMk id="49" creationId="{A6604B49-AD5C-4590-B051-06C8222ECD99}"/>
          </ac:spMkLst>
        </pc:spChg>
        <pc:spChg chg="add del">
          <ac:chgData name="Dorsey, Tommy" userId="43a271b8-c827-49a5-baf6-f35597c49754" providerId="ADAL" clId="{E451C5F5-573E-4CC2-97B0-EB465A91B1D7}" dt="2024-02-05T14:17:35.236" v="1311" actId="26606"/>
          <ac:spMkLst>
            <pc:docMk/>
            <pc:sldMk cId="3347864947" sldId="520"/>
            <ac:spMk id="50" creationId="{CC552A98-EF7D-4D42-AB69-066B786AB55B}"/>
          </ac:spMkLst>
        </pc:spChg>
        <pc:spChg chg="add del">
          <ac:chgData name="Dorsey, Tommy" userId="43a271b8-c827-49a5-baf6-f35597c49754" providerId="ADAL" clId="{E451C5F5-573E-4CC2-97B0-EB465A91B1D7}" dt="2024-02-05T14:20:59.032" v="1313" actId="26606"/>
          <ac:spMkLst>
            <pc:docMk/>
            <pc:sldMk cId="3347864947" sldId="520"/>
            <ac:spMk id="52" creationId="{F13C74B1-5B17-4795-BED0-7140497B445A}"/>
          </ac:spMkLst>
        </pc:spChg>
        <pc:spChg chg="add del">
          <ac:chgData name="Dorsey, Tommy" userId="43a271b8-c827-49a5-baf6-f35597c49754" providerId="ADAL" clId="{E451C5F5-573E-4CC2-97B0-EB465A91B1D7}" dt="2024-02-05T14:20:59.032" v="1313" actId="26606"/>
          <ac:spMkLst>
            <pc:docMk/>
            <pc:sldMk cId="3347864947" sldId="520"/>
            <ac:spMk id="53" creationId="{D4974D33-8DC5-464E-8C6D-BE58F0669C17}"/>
          </ac:spMkLst>
        </pc:spChg>
        <pc:spChg chg="add">
          <ac:chgData name="Dorsey, Tommy" userId="43a271b8-c827-49a5-baf6-f35597c49754" providerId="ADAL" clId="{E451C5F5-573E-4CC2-97B0-EB465A91B1D7}" dt="2024-02-05T14:20:59.041" v="1314" actId="26606"/>
          <ac:spMkLst>
            <pc:docMk/>
            <pc:sldMk cId="3347864947" sldId="520"/>
            <ac:spMk id="55" creationId="{0FE2D22C-409B-48AF-B24F-7988A8F7F848}"/>
          </ac:spMkLst>
        </pc:spChg>
        <pc:spChg chg="add">
          <ac:chgData name="Dorsey, Tommy" userId="43a271b8-c827-49a5-baf6-f35597c49754" providerId="ADAL" clId="{E451C5F5-573E-4CC2-97B0-EB465A91B1D7}" dt="2024-02-05T14:20:59.041" v="1314" actId="26606"/>
          <ac:spMkLst>
            <pc:docMk/>
            <pc:sldMk cId="3347864947" sldId="520"/>
            <ac:spMk id="56" creationId="{90464369-70FA-42AF-948F-80664CA7BFE5}"/>
          </ac:spMkLst>
        </pc:spChg>
        <pc:spChg chg="add">
          <ac:chgData name="Dorsey, Tommy" userId="43a271b8-c827-49a5-baf6-f35597c49754" providerId="ADAL" clId="{E451C5F5-573E-4CC2-97B0-EB465A91B1D7}" dt="2024-02-05T14:20:59.041" v="1314" actId="26606"/>
          <ac:spMkLst>
            <pc:docMk/>
            <pc:sldMk cId="3347864947" sldId="520"/>
            <ac:spMk id="57" creationId="{A648176E-454C-437C-B0FC-9B82FCF32B24}"/>
          </ac:spMkLst>
        </pc:spChg>
        <pc:spChg chg="add">
          <ac:chgData name="Dorsey, Tommy" userId="43a271b8-c827-49a5-baf6-f35597c49754" providerId="ADAL" clId="{E451C5F5-573E-4CC2-97B0-EB465A91B1D7}" dt="2024-02-05T14:20:59.041" v="1314" actId="26606"/>
          <ac:spMkLst>
            <pc:docMk/>
            <pc:sldMk cId="3347864947" sldId="520"/>
            <ac:spMk id="58" creationId="{A6604B49-AD5C-4590-B051-06C8222ECD99}"/>
          </ac:spMkLst>
        </pc:spChg>
        <pc:spChg chg="add">
          <ac:chgData name="Dorsey, Tommy" userId="43a271b8-c827-49a5-baf6-f35597c49754" providerId="ADAL" clId="{E451C5F5-573E-4CC2-97B0-EB465A91B1D7}" dt="2024-02-05T14:20:59.041" v="1314" actId="26606"/>
          <ac:spMkLst>
            <pc:docMk/>
            <pc:sldMk cId="3347864947" sldId="520"/>
            <ac:spMk id="59" creationId="{CC552A98-EF7D-4D42-AB69-066B786AB55B}"/>
          </ac:spMkLst>
        </pc:spChg>
        <pc:grpChg chg="add del">
          <ac:chgData name="Dorsey, Tommy" userId="43a271b8-c827-49a5-baf6-f35597c49754" providerId="ADAL" clId="{E451C5F5-573E-4CC2-97B0-EB465A91B1D7}" dt="2024-02-02T19:58:27.274" v="1060" actId="26606"/>
          <ac:grpSpMkLst>
            <pc:docMk/>
            <pc:sldMk cId="3347864947" sldId="520"/>
            <ac:grpSpMk id="15" creationId="{54A1C8FD-E5B7-4BEC-A74A-A55FB8EA7CFE}"/>
          </ac:grpSpMkLst>
        </pc:grpChg>
        <pc:grpChg chg="add del">
          <ac:chgData name="Dorsey, Tommy" userId="43a271b8-c827-49a5-baf6-f35597c49754" providerId="ADAL" clId="{E451C5F5-573E-4CC2-97B0-EB465A91B1D7}" dt="2024-02-05T14:17:00.262" v="1305" actId="26606"/>
          <ac:grpSpMkLst>
            <pc:docMk/>
            <pc:sldMk cId="3347864947" sldId="520"/>
            <ac:grpSpMk id="37" creationId="{1DE889C7-FAD6-4397-98E2-05D503484459}"/>
          </ac:grpSpMkLst>
        </pc:grpChg>
        <pc:picChg chg="add mod">
          <ac:chgData name="Dorsey, Tommy" userId="43a271b8-c827-49a5-baf6-f35597c49754" providerId="ADAL" clId="{E451C5F5-573E-4CC2-97B0-EB465A91B1D7}" dt="2024-02-02T19:44:47.725" v="796" actId="931"/>
          <ac:picMkLst>
            <pc:docMk/>
            <pc:sldMk cId="3347864947" sldId="520"/>
            <ac:picMk id="5" creationId="{F854C94C-3B23-AA6B-E3FC-3941F3F9262D}"/>
          </ac:picMkLst>
        </pc:picChg>
        <pc:picChg chg="add mod">
          <ac:chgData name="Dorsey, Tommy" userId="43a271b8-c827-49a5-baf6-f35597c49754" providerId="ADAL" clId="{E451C5F5-573E-4CC2-97B0-EB465A91B1D7}" dt="2024-02-05T14:20:59.041" v="1314" actId="26606"/>
          <ac:picMkLst>
            <pc:docMk/>
            <pc:sldMk cId="3347864947" sldId="520"/>
            <ac:picMk id="7" creationId="{F50E268E-68FD-898F-B30D-BFB851143724}"/>
          </ac:picMkLst>
        </pc:picChg>
        <pc:picChg chg="add del mod ord">
          <ac:chgData name="Dorsey, Tommy" userId="43a271b8-c827-49a5-baf6-f35597c49754" providerId="ADAL" clId="{E451C5F5-573E-4CC2-97B0-EB465A91B1D7}" dt="2024-02-05T14:16:04.840" v="1296" actId="478"/>
          <ac:picMkLst>
            <pc:docMk/>
            <pc:sldMk cId="3347864947" sldId="520"/>
            <ac:picMk id="8" creationId="{1FE4A257-C40A-A010-7F9B-0F72936642A9}"/>
          </ac:picMkLst>
        </pc:picChg>
        <pc:cxnChg chg="add del">
          <ac:chgData name="Dorsey, Tommy" userId="43a271b8-c827-49a5-baf6-f35597c49754" providerId="ADAL" clId="{E451C5F5-573E-4CC2-97B0-EB465A91B1D7}" dt="2024-02-02T19:58:19.037" v="1058" actId="26606"/>
          <ac:cxnSpMkLst>
            <pc:docMk/>
            <pc:sldMk cId="3347864947" sldId="520"/>
            <ac:cxnSpMk id="13" creationId="{1503BFE4-729B-D9D0-C17B-501E6AF1127A}"/>
          </ac:cxnSpMkLst>
        </pc:cxnChg>
      </pc:sldChg>
      <pc:sldChg chg="addSp delSp modSp new mod setBg modClrScheme chgLayout">
        <pc:chgData name="Dorsey, Tommy" userId="43a271b8-c827-49a5-baf6-f35597c49754" providerId="ADAL" clId="{E451C5F5-573E-4CC2-97B0-EB465A91B1D7}" dt="2024-02-06T15:02:36.301" v="1471" actId="26606"/>
        <pc:sldMkLst>
          <pc:docMk/>
          <pc:sldMk cId="190876451" sldId="522"/>
        </pc:sldMkLst>
        <pc:spChg chg="add mod">
          <ac:chgData name="Dorsey, Tommy" userId="43a271b8-c827-49a5-baf6-f35597c49754" providerId="ADAL" clId="{E451C5F5-573E-4CC2-97B0-EB465A91B1D7}" dt="2024-02-06T15:02:36.301" v="1471" actId="26606"/>
          <ac:spMkLst>
            <pc:docMk/>
            <pc:sldMk cId="190876451" sldId="522"/>
            <ac:spMk id="2" creationId="{354D0B01-F2C6-C1B9-E35B-08C75EAC3301}"/>
          </ac:spMkLst>
        </pc:spChg>
        <pc:spChg chg="add del mod">
          <ac:chgData name="Dorsey, Tommy" userId="43a271b8-c827-49a5-baf6-f35597c49754" providerId="ADAL" clId="{E451C5F5-573E-4CC2-97B0-EB465A91B1D7}" dt="2024-02-06T15:02:36.301" v="1471" actId="26606"/>
          <ac:spMkLst>
            <pc:docMk/>
            <pc:sldMk cId="190876451" sldId="522"/>
            <ac:spMk id="3" creationId="{A1ECC863-0614-1D7F-92B4-DED32A09A632}"/>
          </ac:spMkLst>
        </pc:spChg>
        <pc:spChg chg="add">
          <ac:chgData name="Dorsey, Tommy" userId="43a271b8-c827-49a5-baf6-f35597c49754" providerId="ADAL" clId="{E451C5F5-573E-4CC2-97B0-EB465A91B1D7}" dt="2024-02-06T15:02:36.301" v="1471" actId="26606"/>
          <ac:spMkLst>
            <pc:docMk/>
            <pc:sldMk cId="190876451" sldId="522"/>
            <ac:spMk id="1031" creationId="{D4771268-CB57-404A-9271-370EB28F6090}"/>
          </ac:spMkLst>
        </pc:spChg>
        <pc:picChg chg="add mod">
          <ac:chgData name="Dorsey, Tommy" userId="43a271b8-c827-49a5-baf6-f35597c49754" providerId="ADAL" clId="{E451C5F5-573E-4CC2-97B0-EB465A91B1D7}" dt="2024-02-06T15:02:36.301" v="1471" actId="26606"/>
          <ac:picMkLst>
            <pc:docMk/>
            <pc:sldMk cId="190876451" sldId="522"/>
            <ac:picMk id="1026" creationId="{20A67451-084F-0BDF-0C70-496793FC1211}"/>
          </ac:picMkLst>
        </pc:picChg>
      </pc:sldChg>
      <pc:sldChg chg="new del">
        <pc:chgData name="Dorsey, Tommy" userId="43a271b8-c827-49a5-baf6-f35597c49754" providerId="ADAL" clId="{E451C5F5-573E-4CC2-97B0-EB465A91B1D7}" dt="2024-02-02T20:21:40.817" v="1070" actId="680"/>
        <pc:sldMkLst>
          <pc:docMk/>
          <pc:sldMk cId="1113016495" sldId="522"/>
        </pc:sldMkLst>
      </pc:sldChg>
    </pc:docChg>
  </pc:docChgLst>
  <pc:docChgLst>
    <pc:chgData name="Alvarez, Jonathan" userId="S::jalvarez@pwcgov.org::5d9e7353-c5c6-47ac-8881-c937fe3a6863" providerId="AD" clId="Web-{286A9C54-BC2A-68F8-F0C1-FA2DD577BAE2}"/>
    <pc:docChg chg="modSld">
      <pc:chgData name="Alvarez, Jonathan" userId="S::jalvarez@pwcgov.org::5d9e7353-c5c6-47ac-8881-c937fe3a6863" providerId="AD" clId="Web-{286A9C54-BC2A-68F8-F0C1-FA2DD577BAE2}" dt="2024-02-01T20:51:02.664" v="13" actId="1076"/>
      <pc:docMkLst>
        <pc:docMk/>
      </pc:docMkLst>
      <pc:sldChg chg="addSp delSp modSp">
        <pc:chgData name="Alvarez, Jonathan" userId="S::jalvarez@pwcgov.org::5d9e7353-c5c6-47ac-8881-c937fe3a6863" providerId="AD" clId="Web-{286A9C54-BC2A-68F8-F0C1-FA2DD577BAE2}" dt="2024-02-01T20:51:02.664" v="13" actId="1076"/>
        <pc:sldMkLst>
          <pc:docMk/>
          <pc:sldMk cId="345155865" sldId="508"/>
        </pc:sldMkLst>
        <pc:picChg chg="add del mod">
          <ac:chgData name="Alvarez, Jonathan" userId="S::jalvarez@pwcgov.org::5d9e7353-c5c6-47ac-8881-c937fe3a6863" providerId="AD" clId="Web-{286A9C54-BC2A-68F8-F0C1-FA2DD577BAE2}" dt="2024-02-01T20:50:59.054" v="12"/>
          <ac:picMkLst>
            <pc:docMk/>
            <pc:sldMk cId="345155865" sldId="508"/>
            <ac:picMk id="4" creationId="{FF47ED78-22E4-5E94-3354-EEA921068E18}"/>
          </ac:picMkLst>
        </pc:picChg>
        <pc:picChg chg="mod">
          <ac:chgData name="Alvarez, Jonathan" userId="S::jalvarez@pwcgov.org::5d9e7353-c5c6-47ac-8881-c937fe3a6863" providerId="AD" clId="Web-{286A9C54-BC2A-68F8-F0C1-FA2DD577BAE2}" dt="2024-02-01T20:51:02.664" v="13" actId="1076"/>
          <ac:picMkLst>
            <pc:docMk/>
            <pc:sldMk cId="345155865" sldId="508"/>
            <ac:picMk id="8" creationId="{A78F421B-C838-D5EF-E557-7792CDFB7ABB}"/>
          </ac:picMkLst>
        </pc:picChg>
      </pc:sldChg>
    </pc:docChg>
  </pc:docChgLst>
  <pc:docChgLst>
    <pc:chgData name="Simpson, Thalia" userId="77c11ead-ed4f-4b60-a09c-69bc0b3f6fc6" providerId="ADAL" clId="{E2BDC99E-7175-4C80-9578-69BB83550D53}"/>
    <pc:docChg chg="undo custSel modSld modMainMaster">
      <pc:chgData name="Simpson, Thalia" userId="77c11ead-ed4f-4b60-a09c-69bc0b3f6fc6" providerId="ADAL" clId="{E2BDC99E-7175-4C80-9578-69BB83550D53}" dt="2024-02-07T00:10:30.557" v="263" actId="2711"/>
      <pc:docMkLst>
        <pc:docMk/>
      </pc:docMkLst>
      <pc:sldChg chg="addSp modSp mod modClrScheme chgLayout">
        <pc:chgData name="Simpson, Thalia" userId="77c11ead-ed4f-4b60-a09c-69bc0b3f6fc6" providerId="ADAL" clId="{E2BDC99E-7175-4C80-9578-69BB83550D53}" dt="2024-02-06T23:49:33.148" v="15" actId="27636"/>
        <pc:sldMkLst>
          <pc:docMk/>
          <pc:sldMk cId="722484536" sldId="256"/>
        </pc:sldMkLst>
        <pc:spChg chg="mod ord">
          <ac:chgData name="Simpson, Thalia" userId="77c11ead-ed4f-4b60-a09c-69bc0b3f6fc6" providerId="ADAL" clId="{E2BDC99E-7175-4C80-9578-69BB83550D53}" dt="2024-02-06T23:49:33.132" v="14" actId="700"/>
          <ac:spMkLst>
            <pc:docMk/>
            <pc:sldMk cId="722484536" sldId="256"/>
            <ac:spMk id="2" creationId="{2044FDD3-FC60-C05C-31C8-9A070D318B37}"/>
          </ac:spMkLst>
        </pc:spChg>
        <pc:spChg chg="mod ord">
          <ac:chgData name="Simpson, Thalia" userId="77c11ead-ed4f-4b60-a09c-69bc0b3f6fc6" providerId="ADAL" clId="{E2BDC99E-7175-4C80-9578-69BB83550D53}" dt="2024-02-06T23:49:33.132" v="14" actId="700"/>
          <ac:spMkLst>
            <pc:docMk/>
            <pc:sldMk cId="722484536" sldId="256"/>
            <ac:spMk id="3" creationId="{45FE9BD2-EA81-C42B-153C-37CCE6C08386}"/>
          </ac:spMkLst>
        </pc:spChg>
        <pc:spChg chg="add mod ord">
          <ac:chgData name="Simpson, Thalia" userId="77c11ead-ed4f-4b60-a09c-69bc0b3f6fc6" providerId="ADAL" clId="{E2BDC99E-7175-4C80-9578-69BB83550D53}" dt="2024-02-06T23:49:33.148" v="15" actId="27636"/>
          <ac:spMkLst>
            <pc:docMk/>
            <pc:sldMk cId="722484536" sldId="256"/>
            <ac:spMk id="4" creationId="{C0ECC92D-69FD-CFB3-E61A-1017ABE0AA23}"/>
          </ac:spMkLst>
        </pc:spChg>
      </pc:sldChg>
      <pc:sldChg chg="addSp delSp modSp mod modClrScheme chgLayout">
        <pc:chgData name="Simpson, Thalia" userId="77c11ead-ed4f-4b60-a09c-69bc0b3f6fc6" providerId="ADAL" clId="{E2BDC99E-7175-4C80-9578-69BB83550D53}" dt="2024-02-06T23:52:58.103" v="58" actId="14100"/>
        <pc:sldMkLst>
          <pc:docMk/>
          <pc:sldMk cId="252236674" sldId="257"/>
        </pc:sldMkLst>
        <pc:spChg chg="mod ord">
          <ac:chgData name="Simpson, Thalia" userId="77c11ead-ed4f-4b60-a09c-69bc0b3f6fc6" providerId="ADAL" clId="{E2BDC99E-7175-4C80-9578-69BB83550D53}" dt="2024-02-06T23:52:40.700" v="53" actId="700"/>
          <ac:spMkLst>
            <pc:docMk/>
            <pc:sldMk cId="252236674" sldId="257"/>
            <ac:spMk id="2" creationId="{3D200881-1DAE-C089-CF1C-924C4EA7EBEA}"/>
          </ac:spMkLst>
        </pc:spChg>
        <pc:spChg chg="add del mod ord">
          <ac:chgData name="Simpson, Thalia" userId="77c11ead-ed4f-4b60-a09c-69bc0b3f6fc6" providerId="ADAL" clId="{E2BDC99E-7175-4C80-9578-69BB83550D53}" dt="2024-02-06T23:52:40.700" v="53" actId="700"/>
          <ac:spMkLst>
            <pc:docMk/>
            <pc:sldMk cId="252236674" sldId="257"/>
            <ac:spMk id="3" creationId="{E036BB2A-CF45-8082-6F44-E24C5793C39C}"/>
          </ac:spMkLst>
        </pc:spChg>
        <pc:spChg chg="add mod ord">
          <ac:chgData name="Simpson, Thalia" userId="77c11ead-ed4f-4b60-a09c-69bc0b3f6fc6" providerId="ADAL" clId="{E2BDC99E-7175-4C80-9578-69BB83550D53}" dt="2024-02-06T23:52:40.700" v="53" actId="700"/>
          <ac:spMkLst>
            <pc:docMk/>
            <pc:sldMk cId="252236674" sldId="257"/>
            <ac:spMk id="4" creationId="{511E4486-E73A-8205-8BEE-711275415F85}"/>
          </ac:spMkLst>
        </pc:spChg>
        <pc:spChg chg="add mod ord">
          <ac:chgData name="Simpson, Thalia" userId="77c11ead-ed4f-4b60-a09c-69bc0b3f6fc6" providerId="ADAL" clId="{E2BDC99E-7175-4C80-9578-69BB83550D53}" dt="2024-02-06T23:52:40.700" v="53" actId="700"/>
          <ac:spMkLst>
            <pc:docMk/>
            <pc:sldMk cId="252236674" sldId="257"/>
            <ac:spMk id="5" creationId="{36C322ED-BCF1-8482-E926-6C7F60BEFCF6}"/>
          </ac:spMkLst>
        </pc:spChg>
        <pc:picChg chg="mod ord">
          <ac:chgData name="Simpson, Thalia" userId="77c11ead-ed4f-4b60-a09c-69bc0b3f6fc6" providerId="ADAL" clId="{E2BDC99E-7175-4C80-9578-69BB83550D53}" dt="2024-02-06T23:52:55.315" v="57" actId="14100"/>
          <ac:picMkLst>
            <pc:docMk/>
            <pc:sldMk cId="252236674" sldId="257"/>
            <ac:picMk id="9" creationId="{31967278-99C7-3E39-500E-BD221AA41572}"/>
          </ac:picMkLst>
        </pc:picChg>
        <pc:picChg chg="mod">
          <ac:chgData name="Simpson, Thalia" userId="77c11ead-ed4f-4b60-a09c-69bc0b3f6fc6" providerId="ADAL" clId="{E2BDC99E-7175-4C80-9578-69BB83550D53}" dt="2024-02-06T23:52:58.103" v="58" actId="14100"/>
          <ac:picMkLst>
            <pc:docMk/>
            <pc:sldMk cId="252236674" sldId="257"/>
            <ac:picMk id="11" creationId="{41EA3098-FC9A-0570-A96E-866A5444CC30}"/>
          </ac:picMkLst>
        </pc:picChg>
      </pc:sldChg>
      <pc:sldChg chg="addSp modSp mod modClrScheme chgLayout">
        <pc:chgData name="Simpson, Thalia" userId="77c11ead-ed4f-4b60-a09c-69bc0b3f6fc6" providerId="ADAL" clId="{E2BDC99E-7175-4C80-9578-69BB83550D53}" dt="2024-02-07T00:04:39.772" v="204" actId="14100"/>
        <pc:sldMkLst>
          <pc:docMk/>
          <pc:sldMk cId="708077883" sldId="258"/>
        </pc:sldMkLst>
        <pc:spChg chg="mod ord">
          <ac:chgData name="Simpson, Thalia" userId="77c11ead-ed4f-4b60-a09c-69bc0b3f6fc6" providerId="ADAL" clId="{E2BDC99E-7175-4C80-9578-69BB83550D53}" dt="2024-02-06T23:49:53.426" v="16" actId="700"/>
          <ac:spMkLst>
            <pc:docMk/>
            <pc:sldMk cId="708077883" sldId="258"/>
            <ac:spMk id="2" creationId="{0A15D792-15AC-D543-5F15-D5E392AEE0D8}"/>
          </ac:spMkLst>
        </pc:spChg>
        <pc:spChg chg="mod ord">
          <ac:chgData name="Simpson, Thalia" userId="77c11ead-ed4f-4b60-a09c-69bc0b3f6fc6" providerId="ADAL" clId="{E2BDC99E-7175-4C80-9578-69BB83550D53}" dt="2024-02-07T00:04:39.772" v="204" actId="14100"/>
          <ac:spMkLst>
            <pc:docMk/>
            <pc:sldMk cId="708077883" sldId="258"/>
            <ac:spMk id="3" creationId="{8B0BE285-AEE7-5887-96A0-F4E3976AE93D}"/>
          </ac:spMkLst>
        </pc:spChg>
        <pc:spChg chg="add mod ord">
          <ac:chgData name="Simpson, Thalia" userId="77c11ead-ed4f-4b60-a09c-69bc0b3f6fc6" providerId="ADAL" clId="{E2BDC99E-7175-4C80-9578-69BB83550D53}" dt="2024-02-06T23:49:53.426" v="16" actId="700"/>
          <ac:spMkLst>
            <pc:docMk/>
            <pc:sldMk cId="708077883" sldId="258"/>
            <ac:spMk id="4" creationId="{89EA7168-E68E-EFBE-7631-708169C7C330}"/>
          </ac:spMkLst>
        </pc:spChg>
      </pc:sldChg>
      <pc:sldChg chg="addSp modSp mod modClrScheme chgLayout">
        <pc:chgData name="Simpson, Thalia" userId="77c11ead-ed4f-4b60-a09c-69bc0b3f6fc6" providerId="ADAL" clId="{E2BDC99E-7175-4C80-9578-69BB83550D53}" dt="2024-02-06T23:53:31.691" v="65" actId="1076"/>
        <pc:sldMkLst>
          <pc:docMk/>
          <pc:sldMk cId="518155329" sldId="259"/>
        </pc:sldMkLst>
        <pc:spChg chg="mod ord">
          <ac:chgData name="Simpson, Thalia" userId="77c11ead-ed4f-4b60-a09c-69bc0b3f6fc6" providerId="ADAL" clId="{E2BDC99E-7175-4C80-9578-69BB83550D53}" dt="2024-02-06T23:53:05.008" v="59" actId="700"/>
          <ac:spMkLst>
            <pc:docMk/>
            <pc:sldMk cId="518155329" sldId="259"/>
            <ac:spMk id="2" creationId="{8B822A17-30BB-FB38-9249-68061033AA4E}"/>
          </ac:spMkLst>
        </pc:spChg>
        <pc:spChg chg="add mod ord">
          <ac:chgData name="Simpson, Thalia" userId="77c11ead-ed4f-4b60-a09c-69bc0b3f6fc6" providerId="ADAL" clId="{E2BDC99E-7175-4C80-9578-69BB83550D53}" dt="2024-02-06T23:53:05.008" v="59" actId="700"/>
          <ac:spMkLst>
            <pc:docMk/>
            <pc:sldMk cId="518155329" sldId="259"/>
            <ac:spMk id="3" creationId="{B619D6F4-22BE-5B40-7644-4B1320B5B622}"/>
          </ac:spMkLst>
        </pc:spChg>
        <pc:spChg chg="add mod ord">
          <ac:chgData name="Simpson, Thalia" userId="77c11ead-ed4f-4b60-a09c-69bc0b3f6fc6" providerId="ADAL" clId="{E2BDC99E-7175-4C80-9578-69BB83550D53}" dt="2024-02-06T23:53:05.008" v="59" actId="700"/>
          <ac:spMkLst>
            <pc:docMk/>
            <pc:sldMk cId="518155329" sldId="259"/>
            <ac:spMk id="4" creationId="{5D3522F2-8CDB-311A-6CEF-3C2AB4C44F6E}"/>
          </ac:spMkLst>
        </pc:spChg>
        <pc:picChg chg="mod">
          <ac:chgData name="Simpson, Thalia" userId="77c11ead-ed4f-4b60-a09c-69bc0b3f6fc6" providerId="ADAL" clId="{E2BDC99E-7175-4C80-9578-69BB83550D53}" dt="2024-02-06T23:53:31.691" v="65" actId="1076"/>
          <ac:picMkLst>
            <pc:docMk/>
            <pc:sldMk cId="518155329" sldId="259"/>
            <ac:picMk id="5" creationId="{B96C811C-0088-5C02-C407-52E0169AD1E6}"/>
          </ac:picMkLst>
        </pc:picChg>
        <pc:picChg chg="mod ord">
          <ac:chgData name="Simpson, Thalia" userId="77c11ead-ed4f-4b60-a09c-69bc0b3f6fc6" providerId="ADAL" clId="{E2BDC99E-7175-4C80-9578-69BB83550D53}" dt="2024-02-06T23:53:29.007" v="64" actId="1076"/>
          <ac:picMkLst>
            <pc:docMk/>
            <pc:sldMk cId="518155329" sldId="259"/>
            <ac:picMk id="7" creationId="{5806A3B5-D170-4074-F75C-52CB653B324D}"/>
          </ac:picMkLst>
        </pc:picChg>
      </pc:sldChg>
      <pc:sldChg chg="addSp modSp mod modClrScheme chgLayout">
        <pc:chgData name="Simpson, Thalia" userId="77c11ead-ed4f-4b60-a09c-69bc0b3f6fc6" providerId="ADAL" clId="{E2BDC99E-7175-4C80-9578-69BB83550D53}" dt="2024-02-06T23:55:28.431" v="91" actId="20577"/>
        <pc:sldMkLst>
          <pc:docMk/>
          <pc:sldMk cId="1970742060" sldId="260"/>
        </pc:sldMkLst>
        <pc:spChg chg="mod ord">
          <ac:chgData name="Simpson, Thalia" userId="77c11ead-ed4f-4b60-a09c-69bc0b3f6fc6" providerId="ADAL" clId="{E2BDC99E-7175-4C80-9578-69BB83550D53}" dt="2024-02-06T23:54:06.626" v="70" actId="700"/>
          <ac:spMkLst>
            <pc:docMk/>
            <pc:sldMk cId="1970742060" sldId="260"/>
            <ac:spMk id="2" creationId="{A71AC9CE-706F-B5FA-AEFA-B1686F3C899D}"/>
          </ac:spMkLst>
        </pc:spChg>
        <pc:spChg chg="mod ord">
          <ac:chgData name="Simpson, Thalia" userId="77c11ead-ed4f-4b60-a09c-69bc0b3f6fc6" providerId="ADAL" clId="{E2BDC99E-7175-4C80-9578-69BB83550D53}" dt="2024-02-06T23:55:28.431" v="91" actId="20577"/>
          <ac:spMkLst>
            <pc:docMk/>
            <pc:sldMk cId="1970742060" sldId="260"/>
            <ac:spMk id="3" creationId="{86EB1FA2-B775-2F71-A74D-0272EDFDAA8E}"/>
          </ac:spMkLst>
        </pc:spChg>
        <pc:spChg chg="add mod ord">
          <ac:chgData name="Simpson, Thalia" userId="77c11ead-ed4f-4b60-a09c-69bc0b3f6fc6" providerId="ADAL" clId="{E2BDC99E-7175-4C80-9578-69BB83550D53}" dt="2024-02-06T23:54:06.626" v="70" actId="700"/>
          <ac:spMkLst>
            <pc:docMk/>
            <pc:sldMk cId="1970742060" sldId="260"/>
            <ac:spMk id="4" creationId="{36AEF642-258E-AC27-C889-A96678BC8ED5}"/>
          </ac:spMkLst>
        </pc:spChg>
      </pc:sldChg>
      <pc:sldChg chg="addSp delSp modSp mod modClrScheme delDesignElem chgLayout">
        <pc:chgData name="Simpson, Thalia" userId="77c11ead-ed4f-4b60-a09c-69bc0b3f6fc6" providerId="ADAL" clId="{E2BDC99E-7175-4C80-9578-69BB83550D53}" dt="2024-02-06T23:58:18.453" v="116" actId="1076"/>
        <pc:sldMkLst>
          <pc:docMk/>
          <pc:sldMk cId="3700701877" sldId="262"/>
        </pc:sldMkLst>
        <pc:spChg chg="add del mod ord">
          <ac:chgData name="Simpson, Thalia" userId="77c11ead-ed4f-4b60-a09c-69bc0b3f6fc6" providerId="ADAL" clId="{E2BDC99E-7175-4C80-9578-69BB83550D53}" dt="2024-02-06T23:58:07.541" v="113" actId="700"/>
          <ac:spMkLst>
            <pc:docMk/>
            <pc:sldMk cId="3700701877" sldId="262"/>
            <ac:spMk id="2" creationId="{82D982C3-ACF2-224A-BD60-C483ED40556B}"/>
          </ac:spMkLst>
        </pc:spChg>
        <pc:spChg chg="add mod ord">
          <ac:chgData name="Simpson, Thalia" userId="77c11ead-ed4f-4b60-a09c-69bc0b3f6fc6" providerId="ADAL" clId="{E2BDC99E-7175-4C80-9578-69BB83550D53}" dt="2024-02-06T23:58:12.975" v="114" actId="207"/>
          <ac:spMkLst>
            <pc:docMk/>
            <pc:sldMk cId="3700701877" sldId="262"/>
            <ac:spMk id="3" creationId="{DD22D96B-83F7-3C27-20B5-FEFFB0F9232F}"/>
          </ac:spMkLst>
        </pc:spChg>
        <pc:spChg chg="add del mod ord">
          <ac:chgData name="Simpson, Thalia" userId="77c11ead-ed4f-4b60-a09c-69bc0b3f6fc6" providerId="ADAL" clId="{E2BDC99E-7175-4C80-9578-69BB83550D53}" dt="2024-02-06T23:58:07.541" v="113" actId="700"/>
          <ac:spMkLst>
            <pc:docMk/>
            <pc:sldMk cId="3700701877" sldId="262"/>
            <ac:spMk id="4" creationId="{C00840AD-583B-4E18-9023-0CD2ED5B2B73}"/>
          </ac:spMkLst>
        </pc:spChg>
        <pc:spChg chg="del mod">
          <ac:chgData name="Simpson, Thalia" userId="77c11ead-ed4f-4b60-a09c-69bc0b3f6fc6" providerId="ADAL" clId="{E2BDC99E-7175-4C80-9578-69BB83550D53}" dt="2024-02-06T23:57:56.956" v="109" actId="478"/>
          <ac:spMkLst>
            <pc:docMk/>
            <pc:sldMk cId="3700701877" sldId="262"/>
            <ac:spMk id="6" creationId="{CD32E913-B1E0-7C1B-34EC-EB159C701F49}"/>
          </ac:spMkLst>
        </pc:spChg>
        <pc:spChg chg="add mod ord">
          <ac:chgData name="Simpson, Thalia" userId="77c11ead-ed4f-4b60-a09c-69bc0b3f6fc6" providerId="ADAL" clId="{E2BDC99E-7175-4C80-9578-69BB83550D53}" dt="2024-02-06T23:58:07.541" v="113" actId="700"/>
          <ac:spMkLst>
            <pc:docMk/>
            <pc:sldMk cId="3700701877" sldId="262"/>
            <ac:spMk id="7" creationId="{A510B8DC-7F5E-2944-429B-50CCE7938C4F}"/>
          </ac:spMkLst>
        </pc:spChg>
        <pc:spChg chg="add mod ord">
          <ac:chgData name="Simpson, Thalia" userId="77c11ead-ed4f-4b60-a09c-69bc0b3f6fc6" providerId="ADAL" clId="{E2BDC99E-7175-4C80-9578-69BB83550D53}" dt="2024-02-06T23:58:07.541" v="113" actId="700"/>
          <ac:spMkLst>
            <pc:docMk/>
            <pc:sldMk cId="3700701877" sldId="262"/>
            <ac:spMk id="8" creationId="{304E38FF-967A-B8C7-4B02-CE0C3C6ABE37}"/>
          </ac:spMkLst>
        </pc:spChg>
        <pc:spChg chg="del">
          <ac:chgData name="Simpson, Thalia" userId="77c11ead-ed4f-4b60-a09c-69bc0b3f6fc6" providerId="ADAL" clId="{E2BDC99E-7175-4C80-9578-69BB83550D53}" dt="2024-02-06T23:49:04.423" v="4"/>
          <ac:spMkLst>
            <pc:docMk/>
            <pc:sldMk cId="3700701877" sldId="262"/>
            <ac:spMk id="11" creationId="{3C54F4CE-85F0-46ED-80DA-9518C9251AD1}"/>
          </ac:spMkLst>
        </pc:spChg>
        <pc:spChg chg="del">
          <ac:chgData name="Simpson, Thalia" userId="77c11ead-ed4f-4b60-a09c-69bc0b3f6fc6" providerId="ADAL" clId="{E2BDC99E-7175-4C80-9578-69BB83550D53}" dt="2024-02-06T23:49:04.423" v="4"/>
          <ac:spMkLst>
            <pc:docMk/>
            <pc:sldMk cId="3700701877" sldId="262"/>
            <ac:spMk id="13" creationId="{DADD1FCA-8ACB-4958-81DD-4CDD6D3E1921}"/>
          </ac:spMkLst>
        </pc:spChg>
        <pc:picChg chg="mod ord">
          <ac:chgData name="Simpson, Thalia" userId="77c11ead-ed4f-4b60-a09c-69bc0b3f6fc6" providerId="ADAL" clId="{E2BDC99E-7175-4C80-9578-69BB83550D53}" dt="2024-02-06T23:58:18.453" v="116" actId="1076"/>
          <ac:picMkLst>
            <pc:docMk/>
            <pc:sldMk cId="3700701877" sldId="262"/>
            <ac:picMk id="5" creationId="{7B7C1214-6890-5E35-8F6B-58C9ECA3AB93}"/>
          </ac:picMkLst>
        </pc:picChg>
      </pc:sldChg>
      <pc:sldChg chg="addSp modSp mod modClrScheme chgLayout">
        <pc:chgData name="Simpson, Thalia" userId="77c11ead-ed4f-4b60-a09c-69bc0b3f6fc6" providerId="ADAL" clId="{E2BDC99E-7175-4C80-9578-69BB83550D53}" dt="2024-02-06T23:58:57.283" v="122" actId="27636"/>
        <pc:sldMkLst>
          <pc:docMk/>
          <pc:sldMk cId="3261450513" sldId="267"/>
        </pc:sldMkLst>
        <pc:spChg chg="mod ord">
          <ac:chgData name="Simpson, Thalia" userId="77c11ead-ed4f-4b60-a09c-69bc0b3f6fc6" providerId="ADAL" clId="{E2BDC99E-7175-4C80-9578-69BB83550D53}" dt="2024-02-06T23:58:53.398" v="119" actId="700"/>
          <ac:spMkLst>
            <pc:docMk/>
            <pc:sldMk cId="3261450513" sldId="267"/>
            <ac:spMk id="2" creationId="{39C6BDAF-FAFC-C984-C14C-3BB639AD9B13}"/>
          </ac:spMkLst>
        </pc:spChg>
        <pc:spChg chg="mod ord">
          <ac:chgData name="Simpson, Thalia" userId="77c11ead-ed4f-4b60-a09c-69bc0b3f6fc6" providerId="ADAL" clId="{E2BDC99E-7175-4C80-9578-69BB83550D53}" dt="2024-02-06T23:58:57.283" v="122" actId="27636"/>
          <ac:spMkLst>
            <pc:docMk/>
            <pc:sldMk cId="3261450513" sldId="267"/>
            <ac:spMk id="3" creationId="{E27E8CC7-5FF3-B29D-1C38-FF6906F50C3C}"/>
          </ac:spMkLst>
        </pc:spChg>
        <pc:spChg chg="add mod ord">
          <ac:chgData name="Simpson, Thalia" userId="77c11ead-ed4f-4b60-a09c-69bc0b3f6fc6" providerId="ADAL" clId="{E2BDC99E-7175-4C80-9578-69BB83550D53}" dt="2024-02-06T23:58:53.398" v="119" actId="700"/>
          <ac:spMkLst>
            <pc:docMk/>
            <pc:sldMk cId="3261450513" sldId="267"/>
            <ac:spMk id="4" creationId="{FB261F82-D604-5806-B65A-480F9B0664C9}"/>
          </ac:spMkLst>
        </pc:spChg>
      </pc:sldChg>
      <pc:sldChg chg="addSp modSp mod modClrScheme chgLayout">
        <pc:chgData name="Simpson, Thalia" userId="77c11ead-ed4f-4b60-a09c-69bc0b3f6fc6" providerId="ADAL" clId="{E2BDC99E-7175-4C80-9578-69BB83550D53}" dt="2024-02-06T23:58:49.235" v="118" actId="700"/>
        <pc:sldMkLst>
          <pc:docMk/>
          <pc:sldMk cId="2133494908" sldId="268"/>
        </pc:sldMkLst>
        <pc:spChg chg="mod ord">
          <ac:chgData name="Simpson, Thalia" userId="77c11ead-ed4f-4b60-a09c-69bc0b3f6fc6" providerId="ADAL" clId="{E2BDC99E-7175-4C80-9578-69BB83550D53}" dt="2024-02-06T23:58:49.235" v="118" actId="700"/>
          <ac:spMkLst>
            <pc:docMk/>
            <pc:sldMk cId="2133494908" sldId="268"/>
            <ac:spMk id="2" creationId="{86864157-13CF-8539-FCBE-F51AB95D6888}"/>
          </ac:spMkLst>
        </pc:spChg>
        <pc:spChg chg="mod ord">
          <ac:chgData name="Simpson, Thalia" userId="77c11ead-ed4f-4b60-a09c-69bc0b3f6fc6" providerId="ADAL" clId="{E2BDC99E-7175-4C80-9578-69BB83550D53}" dt="2024-02-06T23:58:49.235" v="118" actId="700"/>
          <ac:spMkLst>
            <pc:docMk/>
            <pc:sldMk cId="2133494908" sldId="268"/>
            <ac:spMk id="3" creationId="{287BDD13-C7B4-BC0D-110F-C59948638C3F}"/>
          </ac:spMkLst>
        </pc:spChg>
        <pc:spChg chg="add mod ord">
          <ac:chgData name="Simpson, Thalia" userId="77c11ead-ed4f-4b60-a09c-69bc0b3f6fc6" providerId="ADAL" clId="{E2BDC99E-7175-4C80-9578-69BB83550D53}" dt="2024-02-06T23:58:49.235" v="118" actId="700"/>
          <ac:spMkLst>
            <pc:docMk/>
            <pc:sldMk cId="2133494908" sldId="268"/>
            <ac:spMk id="4" creationId="{91097BD1-6B3B-C45F-B386-C5F234380455}"/>
          </ac:spMkLst>
        </pc:spChg>
      </pc:sldChg>
      <pc:sldChg chg="addSp modSp mod modClrScheme chgLayout">
        <pc:chgData name="Simpson, Thalia" userId="77c11ead-ed4f-4b60-a09c-69bc0b3f6fc6" providerId="ADAL" clId="{E2BDC99E-7175-4C80-9578-69BB83550D53}" dt="2024-02-06T23:59:02.526" v="124" actId="6549"/>
        <pc:sldMkLst>
          <pc:docMk/>
          <pc:sldMk cId="516455853" sldId="270"/>
        </pc:sldMkLst>
        <pc:spChg chg="mod ord">
          <ac:chgData name="Simpson, Thalia" userId="77c11ead-ed4f-4b60-a09c-69bc0b3f6fc6" providerId="ADAL" clId="{E2BDC99E-7175-4C80-9578-69BB83550D53}" dt="2024-02-06T23:58:44.229" v="117" actId="700"/>
          <ac:spMkLst>
            <pc:docMk/>
            <pc:sldMk cId="516455853" sldId="270"/>
            <ac:spMk id="2" creationId="{B9A246AC-A4CF-1B26-0850-7DBB4405BA57}"/>
          </ac:spMkLst>
        </pc:spChg>
        <pc:spChg chg="mod ord">
          <ac:chgData name="Simpson, Thalia" userId="77c11ead-ed4f-4b60-a09c-69bc0b3f6fc6" providerId="ADAL" clId="{E2BDC99E-7175-4C80-9578-69BB83550D53}" dt="2024-02-06T23:59:02.526" v="124" actId="6549"/>
          <ac:spMkLst>
            <pc:docMk/>
            <pc:sldMk cId="516455853" sldId="270"/>
            <ac:spMk id="3" creationId="{80CF5ED9-A46B-286D-E988-2022C8726DAF}"/>
          </ac:spMkLst>
        </pc:spChg>
        <pc:spChg chg="add mod ord">
          <ac:chgData name="Simpson, Thalia" userId="77c11ead-ed4f-4b60-a09c-69bc0b3f6fc6" providerId="ADAL" clId="{E2BDC99E-7175-4C80-9578-69BB83550D53}" dt="2024-02-06T23:58:44.229" v="117" actId="700"/>
          <ac:spMkLst>
            <pc:docMk/>
            <pc:sldMk cId="516455853" sldId="270"/>
            <ac:spMk id="4" creationId="{68BE179C-5696-5C8C-3B87-A37C0A16CCF9}"/>
          </ac:spMkLst>
        </pc:spChg>
      </pc:sldChg>
      <pc:sldChg chg="addSp modSp mod modClrScheme chgLayout">
        <pc:chgData name="Simpson, Thalia" userId="77c11ead-ed4f-4b60-a09c-69bc0b3f6fc6" providerId="ADAL" clId="{E2BDC99E-7175-4C80-9578-69BB83550D53}" dt="2024-02-06T23:59:07.793" v="125" actId="700"/>
        <pc:sldMkLst>
          <pc:docMk/>
          <pc:sldMk cId="1068651979" sldId="273"/>
        </pc:sldMkLst>
        <pc:spChg chg="mod ord">
          <ac:chgData name="Simpson, Thalia" userId="77c11ead-ed4f-4b60-a09c-69bc0b3f6fc6" providerId="ADAL" clId="{E2BDC99E-7175-4C80-9578-69BB83550D53}" dt="2024-02-06T23:59:07.793" v="125" actId="700"/>
          <ac:spMkLst>
            <pc:docMk/>
            <pc:sldMk cId="1068651979" sldId="273"/>
            <ac:spMk id="2" creationId="{08935C3A-E70C-CCCB-8830-D41A5EFD8A8A}"/>
          </ac:spMkLst>
        </pc:spChg>
        <pc:spChg chg="mod ord">
          <ac:chgData name="Simpson, Thalia" userId="77c11ead-ed4f-4b60-a09c-69bc0b3f6fc6" providerId="ADAL" clId="{E2BDC99E-7175-4C80-9578-69BB83550D53}" dt="2024-02-06T23:59:07.793" v="125" actId="700"/>
          <ac:spMkLst>
            <pc:docMk/>
            <pc:sldMk cId="1068651979" sldId="273"/>
            <ac:spMk id="3" creationId="{45C0E69A-4B1F-B3E4-40D0-86F02D1E63BB}"/>
          </ac:spMkLst>
        </pc:spChg>
        <pc:spChg chg="add mod ord">
          <ac:chgData name="Simpson, Thalia" userId="77c11ead-ed4f-4b60-a09c-69bc0b3f6fc6" providerId="ADAL" clId="{E2BDC99E-7175-4C80-9578-69BB83550D53}" dt="2024-02-06T23:59:07.793" v="125" actId="700"/>
          <ac:spMkLst>
            <pc:docMk/>
            <pc:sldMk cId="1068651979" sldId="273"/>
            <ac:spMk id="4" creationId="{C3396598-9632-4AF7-5050-0693495EC96B}"/>
          </ac:spMkLst>
        </pc:spChg>
      </pc:sldChg>
      <pc:sldChg chg="delSp modSp mod modClrScheme chgLayout">
        <pc:chgData name="Simpson, Thalia" userId="77c11ead-ed4f-4b60-a09c-69bc0b3f6fc6" providerId="ADAL" clId="{E2BDC99E-7175-4C80-9578-69BB83550D53}" dt="2024-02-07T00:10:30.557" v="263" actId="2711"/>
        <pc:sldMkLst>
          <pc:docMk/>
          <pc:sldMk cId="1151920098" sldId="432"/>
        </pc:sldMkLst>
        <pc:spChg chg="mod ord">
          <ac:chgData name="Simpson, Thalia" userId="77c11ead-ed4f-4b60-a09c-69bc0b3f6fc6" providerId="ADAL" clId="{E2BDC99E-7175-4C80-9578-69BB83550D53}" dt="2024-02-07T00:09:25.108" v="232" actId="700"/>
          <ac:spMkLst>
            <pc:docMk/>
            <pc:sldMk cId="1151920098" sldId="432"/>
            <ac:spMk id="2" creationId="{168B3331-B311-7A98-AA8B-D2ED8F9C4382}"/>
          </ac:spMkLst>
        </pc:spChg>
        <pc:spChg chg="del mod">
          <ac:chgData name="Simpson, Thalia" userId="77c11ead-ed4f-4b60-a09c-69bc0b3f6fc6" providerId="ADAL" clId="{E2BDC99E-7175-4C80-9578-69BB83550D53}" dt="2024-02-07T00:09:25.108" v="232" actId="700"/>
          <ac:spMkLst>
            <pc:docMk/>
            <pc:sldMk cId="1151920098" sldId="432"/>
            <ac:spMk id="3" creationId="{86AC2145-8D6B-4AB9-A2A2-C9CA8E228CFC}"/>
          </ac:spMkLst>
        </pc:spChg>
        <pc:spChg chg="del mod">
          <ac:chgData name="Simpson, Thalia" userId="77c11ead-ed4f-4b60-a09c-69bc0b3f6fc6" providerId="ADAL" clId="{E2BDC99E-7175-4C80-9578-69BB83550D53}" dt="2024-02-07T00:09:25.108" v="232" actId="700"/>
          <ac:spMkLst>
            <pc:docMk/>
            <pc:sldMk cId="1151920098" sldId="432"/>
            <ac:spMk id="5" creationId="{13353546-95D9-37AE-CBB4-AFA5EA847AAB}"/>
          </ac:spMkLst>
        </pc:spChg>
        <pc:spChg chg="del mod">
          <ac:chgData name="Simpson, Thalia" userId="77c11ead-ed4f-4b60-a09c-69bc0b3f6fc6" providerId="ADAL" clId="{E2BDC99E-7175-4C80-9578-69BB83550D53}" dt="2024-02-07T00:09:25.108" v="232" actId="700"/>
          <ac:spMkLst>
            <pc:docMk/>
            <pc:sldMk cId="1151920098" sldId="432"/>
            <ac:spMk id="7" creationId="{FC1F0352-54D9-0EA9-D2D9-6B9C10F8DF7B}"/>
          </ac:spMkLst>
        </pc:spChg>
        <pc:spChg chg="mod">
          <ac:chgData name="Simpson, Thalia" userId="77c11ead-ed4f-4b60-a09c-69bc0b3f6fc6" providerId="ADAL" clId="{E2BDC99E-7175-4C80-9578-69BB83550D53}" dt="2024-02-07T00:10:08.199" v="258" actId="1076"/>
          <ac:spMkLst>
            <pc:docMk/>
            <pc:sldMk cId="1151920098" sldId="432"/>
            <ac:spMk id="8" creationId="{B992A1E0-832D-8A36-036C-57619D9CA34E}"/>
          </ac:spMkLst>
        </pc:spChg>
        <pc:spChg chg="mod">
          <ac:chgData name="Simpson, Thalia" userId="77c11ead-ed4f-4b60-a09c-69bc0b3f6fc6" providerId="ADAL" clId="{E2BDC99E-7175-4C80-9578-69BB83550D53}" dt="2024-02-07T00:10:24.753" v="262" actId="2711"/>
          <ac:spMkLst>
            <pc:docMk/>
            <pc:sldMk cId="1151920098" sldId="432"/>
            <ac:spMk id="9" creationId="{0C11D17F-EC81-DFA1-47D0-B62B2C7DB3E1}"/>
          </ac:spMkLst>
        </pc:spChg>
        <pc:spChg chg="mod">
          <ac:chgData name="Simpson, Thalia" userId="77c11ead-ed4f-4b60-a09c-69bc0b3f6fc6" providerId="ADAL" clId="{E2BDC99E-7175-4C80-9578-69BB83550D53}" dt="2024-02-07T00:09:13.756" v="231" actId="14100"/>
          <ac:spMkLst>
            <pc:docMk/>
            <pc:sldMk cId="1151920098" sldId="432"/>
            <ac:spMk id="10" creationId="{A68889A1-B1EA-A028-93BC-CE55C0255616}"/>
          </ac:spMkLst>
        </pc:spChg>
        <pc:spChg chg="mod">
          <ac:chgData name="Simpson, Thalia" userId="77c11ead-ed4f-4b60-a09c-69bc0b3f6fc6" providerId="ADAL" clId="{E2BDC99E-7175-4C80-9578-69BB83550D53}" dt="2024-02-07T00:10:06.748" v="257" actId="1076"/>
          <ac:spMkLst>
            <pc:docMk/>
            <pc:sldMk cId="1151920098" sldId="432"/>
            <ac:spMk id="11" creationId="{2464194F-362E-8F2A-6CE7-BCB0128E7696}"/>
          </ac:spMkLst>
        </pc:spChg>
        <pc:spChg chg="mod">
          <ac:chgData name="Simpson, Thalia" userId="77c11ead-ed4f-4b60-a09c-69bc0b3f6fc6" providerId="ADAL" clId="{E2BDC99E-7175-4C80-9578-69BB83550D53}" dt="2024-02-07T00:10:30.557" v="263" actId="2711"/>
          <ac:spMkLst>
            <pc:docMk/>
            <pc:sldMk cId="1151920098" sldId="432"/>
            <ac:spMk id="13" creationId="{073F6996-3578-B18A-9E2C-54DA1658DB6B}"/>
          </ac:spMkLst>
        </pc:spChg>
        <pc:picChg chg="mod">
          <ac:chgData name="Simpson, Thalia" userId="77c11ead-ed4f-4b60-a09c-69bc0b3f6fc6" providerId="ADAL" clId="{E2BDC99E-7175-4C80-9578-69BB83550D53}" dt="2024-02-07T00:08:21.227" v="227" actId="14100"/>
          <ac:picMkLst>
            <pc:docMk/>
            <pc:sldMk cId="1151920098" sldId="432"/>
            <ac:picMk id="4" creationId="{E8F8AF06-C180-078A-F20A-CCF2D9F83AE7}"/>
          </ac:picMkLst>
        </pc:picChg>
      </pc:sldChg>
      <pc:sldChg chg="modSp">
        <pc:chgData name="Simpson, Thalia" userId="77c11ead-ed4f-4b60-a09c-69bc0b3f6fc6" providerId="ADAL" clId="{E2BDC99E-7175-4C80-9578-69BB83550D53}" dt="2024-02-06T23:49:04.423" v="4"/>
        <pc:sldMkLst>
          <pc:docMk/>
          <pc:sldMk cId="3913207028" sldId="441"/>
        </pc:sldMkLst>
        <pc:spChg chg="mod">
          <ac:chgData name="Simpson, Thalia" userId="77c11ead-ed4f-4b60-a09c-69bc0b3f6fc6" providerId="ADAL" clId="{E2BDC99E-7175-4C80-9578-69BB83550D53}" dt="2024-02-06T23:49:04.423" v="4"/>
          <ac:spMkLst>
            <pc:docMk/>
            <pc:sldMk cId="3913207028" sldId="441"/>
            <ac:spMk id="3" creationId="{0D8697F9-EA77-6C5B-0F75-583ED66B359C}"/>
          </ac:spMkLst>
        </pc:spChg>
        <pc:spChg chg="mod">
          <ac:chgData name="Simpson, Thalia" userId="77c11ead-ed4f-4b60-a09c-69bc0b3f6fc6" providerId="ADAL" clId="{E2BDC99E-7175-4C80-9578-69BB83550D53}" dt="2024-02-06T23:49:04.423" v="4"/>
          <ac:spMkLst>
            <pc:docMk/>
            <pc:sldMk cId="3913207028" sldId="441"/>
            <ac:spMk id="4" creationId="{D01AE2A0-5712-C8A0-7727-39DB5DCFC0CD}"/>
          </ac:spMkLst>
        </pc:spChg>
        <pc:spChg chg="mod">
          <ac:chgData name="Simpson, Thalia" userId="77c11ead-ed4f-4b60-a09c-69bc0b3f6fc6" providerId="ADAL" clId="{E2BDC99E-7175-4C80-9578-69BB83550D53}" dt="2024-02-06T23:49:04.423" v="4"/>
          <ac:spMkLst>
            <pc:docMk/>
            <pc:sldMk cId="3913207028" sldId="441"/>
            <ac:spMk id="6" creationId="{421D255B-C00E-7D4F-146C-C6D4C1178C26}"/>
          </ac:spMkLst>
        </pc:spChg>
        <pc:spChg chg="mod">
          <ac:chgData name="Simpson, Thalia" userId="77c11ead-ed4f-4b60-a09c-69bc0b3f6fc6" providerId="ADAL" clId="{E2BDC99E-7175-4C80-9578-69BB83550D53}" dt="2024-02-06T23:49:04.423" v="4"/>
          <ac:spMkLst>
            <pc:docMk/>
            <pc:sldMk cId="3913207028" sldId="441"/>
            <ac:spMk id="9" creationId="{8636BD5E-DEEE-BBC2-07CD-CDE0FD281B7E}"/>
          </ac:spMkLst>
        </pc:spChg>
      </pc:sldChg>
      <pc:sldChg chg="modSp mod">
        <pc:chgData name="Simpson, Thalia" userId="77c11ead-ed4f-4b60-a09c-69bc0b3f6fc6" providerId="ADAL" clId="{E2BDC99E-7175-4C80-9578-69BB83550D53}" dt="2024-02-06T23:49:04.574" v="9" actId="27636"/>
        <pc:sldMkLst>
          <pc:docMk/>
          <pc:sldMk cId="2111732961" sldId="451"/>
        </pc:sldMkLst>
        <pc:spChg chg="mod">
          <ac:chgData name="Simpson, Thalia" userId="77c11ead-ed4f-4b60-a09c-69bc0b3f6fc6" providerId="ADAL" clId="{E2BDC99E-7175-4C80-9578-69BB83550D53}" dt="2024-02-06T23:49:04.423" v="4"/>
          <ac:spMkLst>
            <pc:docMk/>
            <pc:sldMk cId="2111732961" sldId="451"/>
            <ac:spMk id="4" creationId="{72515692-247D-9264-78F6-65DDA34BC55F}"/>
          </ac:spMkLst>
        </pc:spChg>
        <pc:spChg chg="mod">
          <ac:chgData name="Simpson, Thalia" userId="77c11ead-ed4f-4b60-a09c-69bc0b3f6fc6" providerId="ADAL" clId="{E2BDC99E-7175-4C80-9578-69BB83550D53}" dt="2024-02-06T23:49:04.574" v="9" actId="27636"/>
          <ac:spMkLst>
            <pc:docMk/>
            <pc:sldMk cId="2111732961" sldId="451"/>
            <ac:spMk id="5" creationId="{F228E548-4F20-5EE7-ECC5-486E959B8AB4}"/>
          </ac:spMkLst>
        </pc:spChg>
        <pc:spChg chg="mod">
          <ac:chgData name="Simpson, Thalia" userId="77c11ead-ed4f-4b60-a09c-69bc0b3f6fc6" providerId="ADAL" clId="{E2BDC99E-7175-4C80-9578-69BB83550D53}" dt="2024-02-06T23:49:04.423" v="4"/>
          <ac:spMkLst>
            <pc:docMk/>
            <pc:sldMk cId="2111732961" sldId="451"/>
            <ac:spMk id="10" creationId="{D01BCF52-DBFB-5BB9-0225-95C03B24FD1E}"/>
          </ac:spMkLst>
        </pc:spChg>
        <pc:spChg chg="mod">
          <ac:chgData name="Simpson, Thalia" userId="77c11ead-ed4f-4b60-a09c-69bc0b3f6fc6" providerId="ADAL" clId="{E2BDC99E-7175-4C80-9578-69BB83550D53}" dt="2024-02-06T23:49:04.423" v="4"/>
          <ac:spMkLst>
            <pc:docMk/>
            <pc:sldMk cId="2111732961" sldId="451"/>
            <ac:spMk id="17" creationId="{5EBA5F03-AE97-4327-0B8A-32FF07947793}"/>
          </ac:spMkLst>
        </pc:spChg>
      </pc:sldChg>
      <pc:sldChg chg="modSp">
        <pc:chgData name="Simpson, Thalia" userId="77c11ead-ed4f-4b60-a09c-69bc0b3f6fc6" providerId="ADAL" clId="{E2BDC99E-7175-4C80-9578-69BB83550D53}" dt="2024-02-06T23:49:04.423" v="4"/>
        <pc:sldMkLst>
          <pc:docMk/>
          <pc:sldMk cId="3051194831" sldId="480"/>
        </pc:sldMkLst>
        <pc:spChg chg="mod">
          <ac:chgData name="Simpson, Thalia" userId="77c11ead-ed4f-4b60-a09c-69bc0b3f6fc6" providerId="ADAL" clId="{E2BDC99E-7175-4C80-9578-69BB83550D53}" dt="2024-02-06T23:49:04.423" v="4"/>
          <ac:spMkLst>
            <pc:docMk/>
            <pc:sldMk cId="3051194831" sldId="480"/>
            <ac:spMk id="2" creationId="{EFF1CA82-1FAD-ED50-E6AB-36047D9153CD}"/>
          </ac:spMkLst>
        </pc:spChg>
        <pc:spChg chg="mod">
          <ac:chgData name="Simpson, Thalia" userId="77c11ead-ed4f-4b60-a09c-69bc0b3f6fc6" providerId="ADAL" clId="{E2BDC99E-7175-4C80-9578-69BB83550D53}" dt="2024-02-06T23:49:04.423" v="4"/>
          <ac:spMkLst>
            <pc:docMk/>
            <pc:sldMk cId="3051194831" sldId="480"/>
            <ac:spMk id="3" creationId="{11C3943B-7095-32F2-0C3E-4CF75D031D30}"/>
          </ac:spMkLst>
        </pc:spChg>
        <pc:spChg chg="mod">
          <ac:chgData name="Simpson, Thalia" userId="77c11ead-ed4f-4b60-a09c-69bc0b3f6fc6" providerId="ADAL" clId="{E2BDC99E-7175-4C80-9578-69BB83550D53}" dt="2024-02-06T23:49:04.423" v="4"/>
          <ac:spMkLst>
            <pc:docMk/>
            <pc:sldMk cId="3051194831" sldId="480"/>
            <ac:spMk id="4" creationId="{923238B9-7198-DE8B-99FE-79E930F3D7C6}"/>
          </ac:spMkLst>
        </pc:spChg>
        <pc:picChg chg="mod">
          <ac:chgData name="Simpson, Thalia" userId="77c11ead-ed4f-4b60-a09c-69bc0b3f6fc6" providerId="ADAL" clId="{E2BDC99E-7175-4C80-9578-69BB83550D53}" dt="2024-02-06T23:49:04.423" v="4"/>
          <ac:picMkLst>
            <pc:docMk/>
            <pc:sldMk cId="3051194831" sldId="480"/>
            <ac:picMk id="7" creationId="{E761D851-19DE-8ECD-1575-4C0195A9168C}"/>
          </ac:picMkLst>
        </pc:picChg>
      </pc:sldChg>
      <pc:sldChg chg="modSp mod">
        <pc:chgData name="Simpson, Thalia" userId="77c11ead-ed4f-4b60-a09c-69bc0b3f6fc6" providerId="ADAL" clId="{E2BDC99E-7175-4C80-9578-69BB83550D53}" dt="2024-02-06T23:49:04.583" v="10" actId="27636"/>
        <pc:sldMkLst>
          <pc:docMk/>
          <pc:sldMk cId="3647596960" sldId="483"/>
        </pc:sldMkLst>
        <pc:spChg chg="mod">
          <ac:chgData name="Simpson, Thalia" userId="77c11ead-ed4f-4b60-a09c-69bc0b3f6fc6" providerId="ADAL" clId="{E2BDC99E-7175-4C80-9578-69BB83550D53}" dt="2024-02-06T23:49:04.423" v="4"/>
          <ac:spMkLst>
            <pc:docMk/>
            <pc:sldMk cId="3647596960" sldId="483"/>
            <ac:spMk id="4" creationId="{72515692-247D-9264-78F6-65DDA34BC55F}"/>
          </ac:spMkLst>
        </pc:spChg>
        <pc:spChg chg="mod">
          <ac:chgData name="Simpson, Thalia" userId="77c11ead-ed4f-4b60-a09c-69bc0b3f6fc6" providerId="ADAL" clId="{E2BDC99E-7175-4C80-9578-69BB83550D53}" dt="2024-02-06T23:49:04.583" v="10" actId="27636"/>
          <ac:spMkLst>
            <pc:docMk/>
            <pc:sldMk cId="3647596960" sldId="483"/>
            <ac:spMk id="5" creationId="{F228E548-4F20-5EE7-ECC5-486E959B8AB4}"/>
          </ac:spMkLst>
        </pc:spChg>
        <pc:spChg chg="mod">
          <ac:chgData name="Simpson, Thalia" userId="77c11ead-ed4f-4b60-a09c-69bc0b3f6fc6" providerId="ADAL" clId="{E2BDC99E-7175-4C80-9578-69BB83550D53}" dt="2024-02-06T23:49:04.423" v="4"/>
          <ac:spMkLst>
            <pc:docMk/>
            <pc:sldMk cId="3647596960" sldId="483"/>
            <ac:spMk id="8" creationId="{D33EEE63-5FF3-7462-F7A7-8C1987F24A53}"/>
          </ac:spMkLst>
        </pc:spChg>
        <pc:spChg chg="mod">
          <ac:chgData name="Simpson, Thalia" userId="77c11ead-ed4f-4b60-a09c-69bc0b3f6fc6" providerId="ADAL" clId="{E2BDC99E-7175-4C80-9578-69BB83550D53}" dt="2024-02-06T23:49:04.423" v="4"/>
          <ac:spMkLst>
            <pc:docMk/>
            <pc:sldMk cId="3647596960" sldId="483"/>
            <ac:spMk id="10" creationId="{D01BCF52-DBFB-5BB9-0225-95C03B24FD1E}"/>
          </ac:spMkLst>
        </pc:spChg>
      </pc:sldChg>
      <pc:sldChg chg="modSp">
        <pc:chgData name="Simpson, Thalia" userId="77c11ead-ed4f-4b60-a09c-69bc0b3f6fc6" providerId="ADAL" clId="{E2BDC99E-7175-4C80-9578-69BB83550D53}" dt="2024-02-06T23:49:04.423" v="4"/>
        <pc:sldMkLst>
          <pc:docMk/>
          <pc:sldMk cId="2482643818" sldId="490"/>
        </pc:sldMkLst>
        <pc:spChg chg="mod">
          <ac:chgData name="Simpson, Thalia" userId="77c11ead-ed4f-4b60-a09c-69bc0b3f6fc6" providerId="ADAL" clId="{E2BDC99E-7175-4C80-9578-69BB83550D53}" dt="2024-02-06T23:49:04.423" v="4"/>
          <ac:spMkLst>
            <pc:docMk/>
            <pc:sldMk cId="2482643818" sldId="490"/>
            <ac:spMk id="4" creationId="{03C3A3E1-3679-9D3F-5D80-7904B10E39F3}"/>
          </ac:spMkLst>
        </pc:spChg>
        <pc:spChg chg="mod">
          <ac:chgData name="Simpson, Thalia" userId="77c11ead-ed4f-4b60-a09c-69bc0b3f6fc6" providerId="ADAL" clId="{E2BDC99E-7175-4C80-9578-69BB83550D53}" dt="2024-02-06T23:49:04.423" v="4"/>
          <ac:spMkLst>
            <pc:docMk/>
            <pc:sldMk cId="2482643818" sldId="490"/>
            <ac:spMk id="5" creationId="{4C64F8D2-FD17-2919-68BA-0D7897097FA9}"/>
          </ac:spMkLst>
        </pc:spChg>
      </pc:sldChg>
      <pc:sldChg chg="modSp mod">
        <pc:chgData name="Simpson, Thalia" userId="77c11ead-ed4f-4b60-a09c-69bc0b3f6fc6" providerId="ADAL" clId="{E2BDC99E-7175-4C80-9578-69BB83550D53}" dt="2024-02-06T23:51:44.339" v="40" actId="20577"/>
        <pc:sldMkLst>
          <pc:docMk/>
          <pc:sldMk cId="668535391" sldId="492"/>
        </pc:sldMkLst>
        <pc:spChg chg="mod">
          <ac:chgData name="Simpson, Thalia" userId="77c11ead-ed4f-4b60-a09c-69bc0b3f6fc6" providerId="ADAL" clId="{E2BDC99E-7175-4C80-9578-69BB83550D53}" dt="2024-02-06T23:49:04.423" v="4"/>
          <ac:spMkLst>
            <pc:docMk/>
            <pc:sldMk cId="668535391" sldId="492"/>
            <ac:spMk id="2" creationId="{50C3271F-098F-42B0-AF84-F57903001218}"/>
          </ac:spMkLst>
        </pc:spChg>
        <pc:spChg chg="mod">
          <ac:chgData name="Simpson, Thalia" userId="77c11ead-ed4f-4b60-a09c-69bc0b3f6fc6" providerId="ADAL" clId="{E2BDC99E-7175-4C80-9578-69BB83550D53}" dt="2024-02-06T23:51:44.339" v="40" actId="20577"/>
          <ac:spMkLst>
            <pc:docMk/>
            <pc:sldMk cId="668535391" sldId="492"/>
            <ac:spMk id="3" creationId="{F86CC352-2B07-14D1-074B-31D71EFCB287}"/>
          </ac:spMkLst>
        </pc:spChg>
        <pc:spChg chg="mod">
          <ac:chgData name="Simpson, Thalia" userId="77c11ead-ed4f-4b60-a09c-69bc0b3f6fc6" providerId="ADAL" clId="{E2BDC99E-7175-4C80-9578-69BB83550D53}" dt="2024-02-06T23:49:04.423" v="4"/>
          <ac:spMkLst>
            <pc:docMk/>
            <pc:sldMk cId="668535391" sldId="492"/>
            <ac:spMk id="4" creationId="{31017097-59D1-BF5C-3D0D-4FB6D258F243}"/>
          </ac:spMkLst>
        </pc:spChg>
        <pc:spChg chg="mod">
          <ac:chgData name="Simpson, Thalia" userId="77c11ead-ed4f-4b60-a09c-69bc0b3f6fc6" providerId="ADAL" clId="{E2BDC99E-7175-4C80-9578-69BB83550D53}" dt="2024-02-06T23:49:04.423" v="4"/>
          <ac:spMkLst>
            <pc:docMk/>
            <pc:sldMk cId="668535391" sldId="492"/>
            <ac:spMk id="5" creationId="{E1515B0B-DB05-45E2-C9B9-6BE9B68EA597}"/>
          </ac:spMkLst>
        </pc:spChg>
      </pc:sldChg>
      <pc:sldChg chg="modSp mod">
        <pc:chgData name="Simpson, Thalia" userId="77c11ead-ed4f-4b60-a09c-69bc0b3f6fc6" providerId="ADAL" clId="{E2BDC99E-7175-4C80-9578-69BB83550D53}" dt="2024-02-06T23:49:04.544" v="6" actId="27636"/>
        <pc:sldMkLst>
          <pc:docMk/>
          <pc:sldMk cId="671800293" sldId="497"/>
        </pc:sldMkLst>
        <pc:spChg chg="mod">
          <ac:chgData name="Simpson, Thalia" userId="77c11ead-ed4f-4b60-a09c-69bc0b3f6fc6" providerId="ADAL" clId="{E2BDC99E-7175-4C80-9578-69BB83550D53}" dt="2024-02-06T23:49:04.544" v="6" actId="27636"/>
          <ac:spMkLst>
            <pc:docMk/>
            <pc:sldMk cId="671800293" sldId="497"/>
            <ac:spMk id="3" creationId="{FED1F5B8-11B2-6277-806D-70DEDA424C52}"/>
          </ac:spMkLst>
        </pc:spChg>
        <pc:spChg chg="mod">
          <ac:chgData name="Simpson, Thalia" userId="77c11ead-ed4f-4b60-a09c-69bc0b3f6fc6" providerId="ADAL" clId="{E2BDC99E-7175-4C80-9578-69BB83550D53}" dt="2024-02-06T23:49:04.423" v="4"/>
          <ac:spMkLst>
            <pc:docMk/>
            <pc:sldMk cId="671800293" sldId="497"/>
            <ac:spMk id="11" creationId="{73BA7CD0-18FF-C5E5-7A74-AED5F0E4C3DD}"/>
          </ac:spMkLst>
        </pc:spChg>
      </pc:sldChg>
      <pc:sldChg chg="modSp">
        <pc:chgData name="Simpson, Thalia" userId="77c11ead-ed4f-4b60-a09c-69bc0b3f6fc6" providerId="ADAL" clId="{E2BDC99E-7175-4C80-9578-69BB83550D53}" dt="2024-02-06T23:49:04.423" v="4"/>
        <pc:sldMkLst>
          <pc:docMk/>
          <pc:sldMk cId="2066270954" sldId="498"/>
        </pc:sldMkLst>
        <pc:spChg chg="mod">
          <ac:chgData name="Simpson, Thalia" userId="77c11ead-ed4f-4b60-a09c-69bc0b3f6fc6" providerId="ADAL" clId="{E2BDC99E-7175-4C80-9578-69BB83550D53}" dt="2024-02-06T23:49:04.423" v="4"/>
          <ac:spMkLst>
            <pc:docMk/>
            <pc:sldMk cId="2066270954" sldId="498"/>
            <ac:spMk id="2" creationId="{92C88097-F687-A205-CC3B-12E9F78E5075}"/>
          </ac:spMkLst>
        </pc:spChg>
        <pc:spChg chg="mod">
          <ac:chgData name="Simpson, Thalia" userId="77c11ead-ed4f-4b60-a09c-69bc0b3f6fc6" providerId="ADAL" clId="{E2BDC99E-7175-4C80-9578-69BB83550D53}" dt="2024-02-06T23:49:04.423" v="4"/>
          <ac:spMkLst>
            <pc:docMk/>
            <pc:sldMk cId="2066270954" sldId="498"/>
            <ac:spMk id="4" creationId="{E72D2FDA-24CC-5D2D-4BAA-3A8283123079}"/>
          </ac:spMkLst>
        </pc:spChg>
        <pc:spChg chg="mod">
          <ac:chgData name="Simpson, Thalia" userId="77c11ead-ed4f-4b60-a09c-69bc0b3f6fc6" providerId="ADAL" clId="{E2BDC99E-7175-4C80-9578-69BB83550D53}" dt="2024-02-06T23:49:04.423" v="4"/>
          <ac:spMkLst>
            <pc:docMk/>
            <pc:sldMk cId="2066270954" sldId="498"/>
            <ac:spMk id="7" creationId="{68D1B0D4-AA68-39A5-8153-6C073A42CD37}"/>
          </ac:spMkLst>
        </pc:spChg>
      </pc:sldChg>
      <pc:sldChg chg="modSp">
        <pc:chgData name="Simpson, Thalia" userId="77c11ead-ed4f-4b60-a09c-69bc0b3f6fc6" providerId="ADAL" clId="{E2BDC99E-7175-4C80-9578-69BB83550D53}" dt="2024-02-06T23:49:04.423" v="4"/>
        <pc:sldMkLst>
          <pc:docMk/>
          <pc:sldMk cId="4151066626" sldId="501"/>
        </pc:sldMkLst>
        <pc:spChg chg="mod">
          <ac:chgData name="Simpson, Thalia" userId="77c11ead-ed4f-4b60-a09c-69bc0b3f6fc6" providerId="ADAL" clId="{E2BDC99E-7175-4C80-9578-69BB83550D53}" dt="2024-02-06T23:49:04.423" v="4"/>
          <ac:spMkLst>
            <pc:docMk/>
            <pc:sldMk cId="4151066626" sldId="501"/>
            <ac:spMk id="7" creationId="{F56D6D7C-E20A-4FE7-B63B-1AC9DAEDECCC}"/>
          </ac:spMkLst>
        </pc:spChg>
        <pc:picChg chg="mod">
          <ac:chgData name="Simpson, Thalia" userId="77c11ead-ed4f-4b60-a09c-69bc0b3f6fc6" providerId="ADAL" clId="{E2BDC99E-7175-4C80-9578-69BB83550D53}" dt="2024-02-06T23:49:04.423" v="4"/>
          <ac:picMkLst>
            <pc:docMk/>
            <pc:sldMk cId="4151066626" sldId="501"/>
            <ac:picMk id="10" creationId="{89601619-DCBD-0D0C-793E-AB2CB09CFC10}"/>
          </ac:picMkLst>
        </pc:picChg>
      </pc:sldChg>
      <pc:sldChg chg="modSp">
        <pc:chgData name="Simpson, Thalia" userId="77c11ead-ed4f-4b60-a09c-69bc0b3f6fc6" providerId="ADAL" clId="{E2BDC99E-7175-4C80-9578-69BB83550D53}" dt="2024-02-06T23:49:04.423" v="4"/>
        <pc:sldMkLst>
          <pc:docMk/>
          <pc:sldMk cId="2940600980" sldId="502"/>
        </pc:sldMkLst>
        <pc:spChg chg="mod">
          <ac:chgData name="Simpson, Thalia" userId="77c11ead-ed4f-4b60-a09c-69bc0b3f6fc6" providerId="ADAL" clId="{E2BDC99E-7175-4C80-9578-69BB83550D53}" dt="2024-02-06T23:49:04.423" v="4"/>
          <ac:spMkLst>
            <pc:docMk/>
            <pc:sldMk cId="2940600980" sldId="502"/>
            <ac:spMk id="2" creationId="{B55BB7D0-6798-7DC2-F2E0-9C0345E539A9}"/>
          </ac:spMkLst>
        </pc:spChg>
        <pc:spChg chg="mod">
          <ac:chgData name="Simpson, Thalia" userId="77c11ead-ed4f-4b60-a09c-69bc0b3f6fc6" providerId="ADAL" clId="{E2BDC99E-7175-4C80-9578-69BB83550D53}" dt="2024-02-06T23:49:04.423" v="4"/>
          <ac:spMkLst>
            <pc:docMk/>
            <pc:sldMk cId="2940600980" sldId="502"/>
            <ac:spMk id="3" creationId="{710EBDD2-4E0F-BB6C-FD9C-52255E5E8CD6}"/>
          </ac:spMkLst>
        </pc:spChg>
        <pc:spChg chg="mod">
          <ac:chgData name="Simpson, Thalia" userId="77c11ead-ed4f-4b60-a09c-69bc0b3f6fc6" providerId="ADAL" clId="{E2BDC99E-7175-4C80-9578-69BB83550D53}" dt="2024-02-06T23:49:04.423" v="4"/>
          <ac:spMkLst>
            <pc:docMk/>
            <pc:sldMk cId="2940600980" sldId="502"/>
            <ac:spMk id="4" creationId="{EEAF7F45-94EE-72C3-D949-562ABF533DE7}"/>
          </ac:spMkLst>
        </pc:spChg>
        <pc:spChg chg="mod">
          <ac:chgData name="Simpson, Thalia" userId="77c11ead-ed4f-4b60-a09c-69bc0b3f6fc6" providerId="ADAL" clId="{E2BDC99E-7175-4C80-9578-69BB83550D53}" dt="2024-02-06T23:49:04.423" v="4"/>
          <ac:spMkLst>
            <pc:docMk/>
            <pc:sldMk cId="2940600980" sldId="502"/>
            <ac:spMk id="5" creationId="{1DD038B4-D867-156D-6CCA-8F4122B58A22}"/>
          </ac:spMkLst>
        </pc:spChg>
      </pc:sldChg>
      <pc:sldChg chg="modSp">
        <pc:chgData name="Simpson, Thalia" userId="77c11ead-ed4f-4b60-a09c-69bc0b3f6fc6" providerId="ADAL" clId="{E2BDC99E-7175-4C80-9578-69BB83550D53}" dt="2024-02-06T23:49:04.423" v="4"/>
        <pc:sldMkLst>
          <pc:docMk/>
          <pc:sldMk cId="2770085913" sldId="504"/>
        </pc:sldMkLst>
        <pc:spChg chg="mod">
          <ac:chgData name="Simpson, Thalia" userId="77c11ead-ed4f-4b60-a09c-69bc0b3f6fc6" providerId="ADAL" clId="{E2BDC99E-7175-4C80-9578-69BB83550D53}" dt="2024-02-06T23:49:04.423" v="4"/>
          <ac:spMkLst>
            <pc:docMk/>
            <pc:sldMk cId="2770085913" sldId="504"/>
            <ac:spMk id="2" creationId="{3DDD7EDC-E41F-CD4A-BA70-E470B9D927F8}"/>
          </ac:spMkLst>
        </pc:spChg>
        <pc:spChg chg="mod">
          <ac:chgData name="Simpson, Thalia" userId="77c11ead-ed4f-4b60-a09c-69bc0b3f6fc6" providerId="ADAL" clId="{E2BDC99E-7175-4C80-9578-69BB83550D53}" dt="2024-02-06T23:49:04.423" v="4"/>
          <ac:spMkLst>
            <pc:docMk/>
            <pc:sldMk cId="2770085913" sldId="504"/>
            <ac:spMk id="3" creationId="{8A7748DA-DAF1-D0DE-4300-AA6A244EEB69}"/>
          </ac:spMkLst>
        </pc:spChg>
        <pc:spChg chg="mod">
          <ac:chgData name="Simpson, Thalia" userId="77c11ead-ed4f-4b60-a09c-69bc0b3f6fc6" providerId="ADAL" clId="{E2BDC99E-7175-4C80-9578-69BB83550D53}" dt="2024-02-06T23:49:04.423" v="4"/>
          <ac:spMkLst>
            <pc:docMk/>
            <pc:sldMk cId="2770085913" sldId="504"/>
            <ac:spMk id="4" creationId="{60124040-6AE3-73A4-17A0-6EA81181EB46}"/>
          </ac:spMkLst>
        </pc:spChg>
        <pc:spChg chg="mod">
          <ac:chgData name="Simpson, Thalia" userId="77c11ead-ed4f-4b60-a09c-69bc0b3f6fc6" providerId="ADAL" clId="{E2BDC99E-7175-4C80-9578-69BB83550D53}" dt="2024-02-06T23:49:04.423" v="4"/>
          <ac:spMkLst>
            <pc:docMk/>
            <pc:sldMk cId="2770085913" sldId="504"/>
            <ac:spMk id="5" creationId="{E8E2A331-E347-E34F-8B97-50BE069B1729}"/>
          </ac:spMkLst>
        </pc:spChg>
      </pc:sldChg>
      <pc:sldChg chg="modSp">
        <pc:chgData name="Simpson, Thalia" userId="77c11ead-ed4f-4b60-a09c-69bc0b3f6fc6" providerId="ADAL" clId="{E2BDC99E-7175-4C80-9578-69BB83550D53}" dt="2024-02-06T23:49:04.423" v="4"/>
        <pc:sldMkLst>
          <pc:docMk/>
          <pc:sldMk cId="245966912" sldId="505"/>
        </pc:sldMkLst>
        <pc:spChg chg="mod">
          <ac:chgData name="Simpson, Thalia" userId="77c11ead-ed4f-4b60-a09c-69bc0b3f6fc6" providerId="ADAL" clId="{E2BDC99E-7175-4C80-9578-69BB83550D53}" dt="2024-02-06T23:49:04.423" v="4"/>
          <ac:spMkLst>
            <pc:docMk/>
            <pc:sldMk cId="245966912" sldId="505"/>
            <ac:spMk id="2" creationId="{BAA93EEC-70BA-3CBA-547E-519F78AA95C0}"/>
          </ac:spMkLst>
        </pc:spChg>
        <pc:spChg chg="mod">
          <ac:chgData name="Simpson, Thalia" userId="77c11ead-ed4f-4b60-a09c-69bc0b3f6fc6" providerId="ADAL" clId="{E2BDC99E-7175-4C80-9578-69BB83550D53}" dt="2024-02-06T23:49:04.423" v="4"/>
          <ac:spMkLst>
            <pc:docMk/>
            <pc:sldMk cId="245966912" sldId="505"/>
            <ac:spMk id="3" creationId="{12B190B4-7D4C-C47D-787D-24653336B800}"/>
          </ac:spMkLst>
        </pc:spChg>
        <pc:spChg chg="mod">
          <ac:chgData name="Simpson, Thalia" userId="77c11ead-ed4f-4b60-a09c-69bc0b3f6fc6" providerId="ADAL" clId="{E2BDC99E-7175-4C80-9578-69BB83550D53}" dt="2024-02-06T23:49:04.423" v="4"/>
          <ac:spMkLst>
            <pc:docMk/>
            <pc:sldMk cId="245966912" sldId="505"/>
            <ac:spMk id="4" creationId="{B90EC46F-60FB-4B15-3F6D-1842F747CB01}"/>
          </ac:spMkLst>
        </pc:spChg>
      </pc:sldChg>
      <pc:sldChg chg="addSp modSp mod modClrScheme chgLayout">
        <pc:chgData name="Simpson, Thalia" userId="77c11ead-ed4f-4b60-a09c-69bc0b3f6fc6" providerId="ADAL" clId="{E2BDC99E-7175-4C80-9578-69BB83550D53}" dt="2024-02-06T23:54:31.814" v="79" actId="20577"/>
        <pc:sldMkLst>
          <pc:docMk/>
          <pc:sldMk cId="1029849962" sldId="506"/>
        </pc:sldMkLst>
        <pc:spChg chg="mod ord">
          <ac:chgData name="Simpson, Thalia" userId="77c11ead-ed4f-4b60-a09c-69bc0b3f6fc6" providerId="ADAL" clId="{E2BDC99E-7175-4C80-9578-69BB83550D53}" dt="2024-02-06T23:53:56.750" v="69" actId="700"/>
          <ac:spMkLst>
            <pc:docMk/>
            <pc:sldMk cId="1029849962" sldId="506"/>
            <ac:spMk id="2" creationId="{46D7D6AC-1C9A-EA8F-1F38-1582B58DD693}"/>
          </ac:spMkLst>
        </pc:spChg>
        <pc:spChg chg="mod ord">
          <ac:chgData name="Simpson, Thalia" userId="77c11ead-ed4f-4b60-a09c-69bc0b3f6fc6" providerId="ADAL" clId="{E2BDC99E-7175-4C80-9578-69BB83550D53}" dt="2024-02-06T23:54:31.814" v="79" actId="20577"/>
          <ac:spMkLst>
            <pc:docMk/>
            <pc:sldMk cId="1029849962" sldId="506"/>
            <ac:spMk id="3" creationId="{5B5B6C88-7375-C07A-C680-CB76F6B96320}"/>
          </ac:spMkLst>
        </pc:spChg>
        <pc:spChg chg="add mod ord">
          <ac:chgData name="Simpson, Thalia" userId="77c11ead-ed4f-4b60-a09c-69bc0b3f6fc6" providerId="ADAL" clId="{E2BDC99E-7175-4C80-9578-69BB83550D53}" dt="2024-02-06T23:53:56.750" v="69" actId="700"/>
          <ac:spMkLst>
            <pc:docMk/>
            <pc:sldMk cId="1029849962" sldId="506"/>
            <ac:spMk id="4" creationId="{E52A1827-7464-ED9D-FA16-2EC9A441C73B}"/>
          </ac:spMkLst>
        </pc:spChg>
      </pc:sldChg>
      <pc:sldChg chg="addSp delSp modSp mod modClrScheme chgLayout">
        <pc:chgData name="Simpson, Thalia" userId="77c11ead-ed4f-4b60-a09c-69bc0b3f6fc6" providerId="ADAL" clId="{E2BDC99E-7175-4C80-9578-69BB83550D53}" dt="2024-02-07T00:07:25.140" v="226" actId="1076"/>
        <pc:sldMkLst>
          <pc:docMk/>
          <pc:sldMk cId="345155865" sldId="508"/>
        </pc:sldMkLst>
        <pc:spChg chg="mod ord">
          <ac:chgData name="Simpson, Thalia" userId="77c11ead-ed4f-4b60-a09c-69bc0b3f6fc6" providerId="ADAL" clId="{E2BDC99E-7175-4C80-9578-69BB83550D53}" dt="2024-02-07T00:07:17.193" v="224" actId="700"/>
          <ac:spMkLst>
            <pc:docMk/>
            <pc:sldMk cId="345155865" sldId="508"/>
            <ac:spMk id="2" creationId="{F02B8C8B-C808-4666-D514-7A1863DA8493}"/>
          </ac:spMkLst>
        </pc:spChg>
        <pc:spChg chg="add del mod ord">
          <ac:chgData name="Simpson, Thalia" userId="77c11ead-ed4f-4b60-a09c-69bc0b3f6fc6" providerId="ADAL" clId="{E2BDC99E-7175-4C80-9578-69BB83550D53}" dt="2024-02-07T00:07:17.193" v="224" actId="700"/>
          <ac:spMkLst>
            <pc:docMk/>
            <pc:sldMk cId="345155865" sldId="508"/>
            <ac:spMk id="3" creationId="{EA268BDE-232C-0CB7-0C56-AA9B19A0804B}"/>
          </ac:spMkLst>
        </pc:spChg>
        <pc:spChg chg="add mod ord">
          <ac:chgData name="Simpson, Thalia" userId="77c11ead-ed4f-4b60-a09c-69bc0b3f6fc6" providerId="ADAL" clId="{E2BDC99E-7175-4C80-9578-69BB83550D53}" dt="2024-02-07T00:07:17.193" v="224" actId="700"/>
          <ac:spMkLst>
            <pc:docMk/>
            <pc:sldMk cId="345155865" sldId="508"/>
            <ac:spMk id="4" creationId="{CE4ED7B9-D77B-4B8E-40DD-A1DBD5897870}"/>
          </ac:spMkLst>
        </pc:spChg>
        <pc:picChg chg="mod ord">
          <ac:chgData name="Simpson, Thalia" userId="77c11ead-ed4f-4b60-a09c-69bc0b3f6fc6" providerId="ADAL" clId="{E2BDC99E-7175-4C80-9578-69BB83550D53}" dt="2024-02-07T00:07:25.140" v="226" actId="1076"/>
          <ac:picMkLst>
            <pc:docMk/>
            <pc:sldMk cId="345155865" sldId="508"/>
            <ac:picMk id="8" creationId="{A78F421B-C838-D5EF-E557-7792CDFB7ABB}"/>
          </ac:picMkLst>
        </pc:picChg>
      </pc:sldChg>
      <pc:sldChg chg="addSp modSp mod modClrScheme chgLayout">
        <pc:chgData name="Simpson, Thalia" userId="77c11ead-ed4f-4b60-a09c-69bc0b3f6fc6" providerId="ADAL" clId="{E2BDC99E-7175-4C80-9578-69BB83550D53}" dt="2024-02-06T23:56:10.751" v="102" actId="20577"/>
        <pc:sldMkLst>
          <pc:docMk/>
          <pc:sldMk cId="2184881280" sldId="509"/>
        </pc:sldMkLst>
        <pc:spChg chg="mod ord">
          <ac:chgData name="Simpson, Thalia" userId="77c11ead-ed4f-4b60-a09c-69bc0b3f6fc6" providerId="ADAL" clId="{E2BDC99E-7175-4C80-9578-69BB83550D53}" dt="2024-02-06T23:55:51.259" v="93" actId="700"/>
          <ac:spMkLst>
            <pc:docMk/>
            <pc:sldMk cId="2184881280" sldId="509"/>
            <ac:spMk id="2" creationId="{965ACC1A-2A20-63DB-FC7A-15C4878198C1}"/>
          </ac:spMkLst>
        </pc:spChg>
        <pc:spChg chg="mod ord">
          <ac:chgData name="Simpson, Thalia" userId="77c11ead-ed4f-4b60-a09c-69bc0b3f6fc6" providerId="ADAL" clId="{E2BDC99E-7175-4C80-9578-69BB83550D53}" dt="2024-02-06T23:56:10.751" v="102" actId="20577"/>
          <ac:spMkLst>
            <pc:docMk/>
            <pc:sldMk cId="2184881280" sldId="509"/>
            <ac:spMk id="3" creationId="{F85FA8BD-4B3D-150A-4509-B919955173ED}"/>
          </ac:spMkLst>
        </pc:spChg>
        <pc:spChg chg="add mod ord">
          <ac:chgData name="Simpson, Thalia" userId="77c11ead-ed4f-4b60-a09c-69bc0b3f6fc6" providerId="ADAL" clId="{E2BDC99E-7175-4C80-9578-69BB83550D53}" dt="2024-02-06T23:55:51.259" v="93" actId="700"/>
          <ac:spMkLst>
            <pc:docMk/>
            <pc:sldMk cId="2184881280" sldId="509"/>
            <ac:spMk id="4" creationId="{008B5C7A-48E0-31EE-A462-9FC241068747}"/>
          </ac:spMkLst>
        </pc:spChg>
      </pc:sldChg>
      <pc:sldChg chg="addSp delSp modSp mod modClrScheme chgLayout">
        <pc:chgData name="Simpson, Thalia" userId="77c11ead-ed4f-4b60-a09c-69bc0b3f6fc6" providerId="ADAL" clId="{E2BDC99E-7175-4C80-9578-69BB83550D53}" dt="2024-02-06T23:56:34.598" v="105" actId="700"/>
        <pc:sldMkLst>
          <pc:docMk/>
          <pc:sldMk cId="3340434824" sldId="510"/>
        </pc:sldMkLst>
        <pc:spChg chg="mod ord">
          <ac:chgData name="Simpson, Thalia" userId="77c11ead-ed4f-4b60-a09c-69bc0b3f6fc6" providerId="ADAL" clId="{E2BDC99E-7175-4C80-9578-69BB83550D53}" dt="2024-02-06T23:56:34.598" v="105" actId="700"/>
          <ac:spMkLst>
            <pc:docMk/>
            <pc:sldMk cId="3340434824" sldId="510"/>
            <ac:spMk id="2" creationId="{00B4039A-5D68-7788-BAE6-D6401F79FB64}"/>
          </ac:spMkLst>
        </pc:spChg>
        <pc:spChg chg="mod ord">
          <ac:chgData name="Simpson, Thalia" userId="77c11ead-ed4f-4b60-a09c-69bc0b3f6fc6" providerId="ADAL" clId="{E2BDC99E-7175-4C80-9578-69BB83550D53}" dt="2024-02-06T23:56:34.598" v="105" actId="700"/>
          <ac:spMkLst>
            <pc:docMk/>
            <pc:sldMk cId="3340434824" sldId="510"/>
            <ac:spMk id="3" creationId="{EB140A9D-DFD2-DDB1-3DF9-F681556E2030}"/>
          </ac:spMkLst>
        </pc:spChg>
        <pc:spChg chg="add del mod ord">
          <ac:chgData name="Simpson, Thalia" userId="77c11ead-ed4f-4b60-a09c-69bc0b3f6fc6" providerId="ADAL" clId="{E2BDC99E-7175-4C80-9578-69BB83550D53}" dt="2024-02-06T23:56:30.950" v="104" actId="700"/>
          <ac:spMkLst>
            <pc:docMk/>
            <pc:sldMk cId="3340434824" sldId="510"/>
            <ac:spMk id="4" creationId="{9A0ED0B1-1862-5355-919A-3F0E7C0DFF7B}"/>
          </ac:spMkLst>
        </pc:spChg>
        <pc:spChg chg="add mod ord">
          <ac:chgData name="Simpson, Thalia" userId="77c11ead-ed4f-4b60-a09c-69bc0b3f6fc6" providerId="ADAL" clId="{E2BDC99E-7175-4C80-9578-69BB83550D53}" dt="2024-02-06T23:56:34.598" v="105" actId="700"/>
          <ac:spMkLst>
            <pc:docMk/>
            <pc:sldMk cId="3340434824" sldId="510"/>
            <ac:spMk id="6" creationId="{2CF8DA11-45CC-00CE-D476-78C9DBB0CBB3}"/>
          </ac:spMkLst>
        </pc:spChg>
      </pc:sldChg>
      <pc:sldChg chg="addSp modSp mod modClrScheme chgLayout">
        <pc:chgData name="Simpson, Thalia" userId="77c11ead-ed4f-4b60-a09c-69bc0b3f6fc6" providerId="ADAL" clId="{E2BDC99E-7175-4C80-9578-69BB83550D53}" dt="2024-02-06T23:55:41.029" v="92" actId="700"/>
        <pc:sldMkLst>
          <pc:docMk/>
          <pc:sldMk cId="1914921977" sldId="512"/>
        </pc:sldMkLst>
        <pc:spChg chg="mod ord">
          <ac:chgData name="Simpson, Thalia" userId="77c11ead-ed4f-4b60-a09c-69bc0b3f6fc6" providerId="ADAL" clId="{E2BDC99E-7175-4C80-9578-69BB83550D53}" dt="2024-02-06T23:55:41.029" v="92" actId="700"/>
          <ac:spMkLst>
            <pc:docMk/>
            <pc:sldMk cId="1914921977" sldId="512"/>
            <ac:spMk id="2" creationId="{0F8CEBC8-853A-AE03-0DBC-232F7CEBA7B4}"/>
          </ac:spMkLst>
        </pc:spChg>
        <pc:spChg chg="mod ord">
          <ac:chgData name="Simpson, Thalia" userId="77c11ead-ed4f-4b60-a09c-69bc0b3f6fc6" providerId="ADAL" clId="{E2BDC99E-7175-4C80-9578-69BB83550D53}" dt="2024-02-06T23:55:41.029" v="92" actId="700"/>
          <ac:spMkLst>
            <pc:docMk/>
            <pc:sldMk cId="1914921977" sldId="512"/>
            <ac:spMk id="3" creationId="{D4313332-B531-340C-54C7-5DB30E30D605}"/>
          </ac:spMkLst>
        </pc:spChg>
        <pc:spChg chg="add mod ord">
          <ac:chgData name="Simpson, Thalia" userId="77c11ead-ed4f-4b60-a09c-69bc0b3f6fc6" providerId="ADAL" clId="{E2BDC99E-7175-4C80-9578-69BB83550D53}" dt="2024-02-06T23:55:41.029" v="92" actId="700"/>
          <ac:spMkLst>
            <pc:docMk/>
            <pc:sldMk cId="1914921977" sldId="512"/>
            <ac:spMk id="4" creationId="{043D545B-8FD0-28CB-2950-AAD4B19A268F}"/>
          </ac:spMkLst>
        </pc:spChg>
      </pc:sldChg>
      <pc:sldChg chg="delSp delDesignElem">
        <pc:chgData name="Simpson, Thalia" userId="77c11ead-ed4f-4b60-a09c-69bc0b3f6fc6" providerId="ADAL" clId="{E2BDC99E-7175-4C80-9578-69BB83550D53}" dt="2024-02-06T23:49:04.423" v="4"/>
        <pc:sldMkLst>
          <pc:docMk/>
          <pc:sldMk cId="231542711" sldId="515"/>
        </pc:sldMkLst>
        <pc:spChg chg="del">
          <ac:chgData name="Simpson, Thalia" userId="77c11ead-ed4f-4b60-a09c-69bc0b3f6fc6" providerId="ADAL" clId="{E2BDC99E-7175-4C80-9578-69BB83550D53}" dt="2024-02-06T23:49:04.423" v="4"/>
          <ac:spMkLst>
            <pc:docMk/>
            <pc:sldMk cId="231542711" sldId="515"/>
            <ac:spMk id="8" creationId="{42A4FC2C-047E-45A5-965D-8E1E3BF09BC6}"/>
          </ac:spMkLst>
        </pc:spChg>
      </pc:sldChg>
      <pc:sldChg chg="addSp delSp modSp mod chgLayout">
        <pc:chgData name="Simpson, Thalia" userId="77c11ead-ed4f-4b60-a09c-69bc0b3f6fc6" providerId="ADAL" clId="{E2BDC99E-7175-4C80-9578-69BB83550D53}" dt="2024-02-07T00:00:13.166" v="150" actId="20577"/>
        <pc:sldMkLst>
          <pc:docMk/>
          <pc:sldMk cId="3981553330" sldId="516"/>
        </pc:sldMkLst>
        <pc:spChg chg="mod ord">
          <ac:chgData name="Simpson, Thalia" userId="77c11ead-ed4f-4b60-a09c-69bc0b3f6fc6" providerId="ADAL" clId="{E2BDC99E-7175-4C80-9578-69BB83550D53}" dt="2024-02-06T23:59:26.191" v="126" actId="6264"/>
          <ac:spMkLst>
            <pc:docMk/>
            <pc:sldMk cId="3981553330" sldId="516"/>
            <ac:spMk id="2" creationId="{14E7E6FF-F192-2A5C-4929-2EE9EE270CEE}"/>
          </ac:spMkLst>
        </pc:spChg>
        <pc:spChg chg="mod ord">
          <ac:chgData name="Simpson, Thalia" userId="77c11ead-ed4f-4b60-a09c-69bc0b3f6fc6" providerId="ADAL" clId="{E2BDC99E-7175-4C80-9578-69BB83550D53}" dt="2024-02-06T23:59:26.191" v="126" actId="6264"/>
          <ac:spMkLst>
            <pc:docMk/>
            <pc:sldMk cId="3981553330" sldId="516"/>
            <ac:spMk id="3" creationId="{81E0A739-518E-D1F1-574C-CDC25A1EBBE6}"/>
          </ac:spMkLst>
        </pc:spChg>
        <pc:spChg chg="del mod">
          <ac:chgData name="Simpson, Thalia" userId="77c11ead-ed4f-4b60-a09c-69bc0b3f6fc6" providerId="ADAL" clId="{E2BDC99E-7175-4C80-9578-69BB83550D53}" dt="2024-02-06T23:59:26.191" v="126" actId="6264"/>
          <ac:spMkLst>
            <pc:docMk/>
            <pc:sldMk cId="3981553330" sldId="516"/>
            <ac:spMk id="4" creationId="{E601472C-E392-0D14-9483-1DACB36EF71E}"/>
          </ac:spMkLst>
        </pc:spChg>
        <pc:spChg chg="mod ord">
          <ac:chgData name="Simpson, Thalia" userId="77c11ead-ed4f-4b60-a09c-69bc0b3f6fc6" providerId="ADAL" clId="{E2BDC99E-7175-4C80-9578-69BB83550D53}" dt="2024-02-07T00:00:13.166" v="150" actId="20577"/>
          <ac:spMkLst>
            <pc:docMk/>
            <pc:sldMk cId="3981553330" sldId="516"/>
            <ac:spMk id="5" creationId="{2A5BAFE7-FFA2-BB45-BE51-F190838E350C}"/>
          </ac:spMkLst>
        </pc:spChg>
        <pc:spChg chg="add del mod">
          <ac:chgData name="Simpson, Thalia" userId="77c11ead-ed4f-4b60-a09c-69bc0b3f6fc6" providerId="ADAL" clId="{E2BDC99E-7175-4C80-9578-69BB83550D53}" dt="2024-02-06T23:59:26.191" v="126" actId="6264"/>
          <ac:spMkLst>
            <pc:docMk/>
            <pc:sldMk cId="3981553330" sldId="516"/>
            <ac:spMk id="6" creationId="{B5E27E98-3B21-6836-9235-57B9E45B5557}"/>
          </ac:spMkLst>
        </pc:spChg>
        <pc:spChg chg="add del mod">
          <ac:chgData name="Simpson, Thalia" userId="77c11ead-ed4f-4b60-a09c-69bc0b3f6fc6" providerId="ADAL" clId="{E2BDC99E-7175-4C80-9578-69BB83550D53}" dt="2024-02-06T23:59:26.191" v="126" actId="6264"/>
          <ac:spMkLst>
            <pc:docMk/>
            <pc:sldMk cId="3981553330" sldId="516"/>
            <ac:spMk id="7" creationId="{6D6D2B27-22F8-FBD1-B6F6-E65ED2ACE621}"/>
          </ac:spMkLst>
        </pc:spChg>
        <pc:spChg chg="add del mod">
          <ac:chgData name="Simpson, Thalia" userId="77c11ead-ed4f-4b60-a09c-69bc0b3f6fc6" providerId="ADAL" clId="{E2BDC99E-7175-4C80-9578-69BB83550D53}" dt="2024-02-06T23:59:26.191" v="126" actId="6264"/>
          <ac:spMkLst>
            <pc:docMk/>
            <pc:sldMk cId="3981553330" sldId="516"/>
            <ac:spMk id="8" creationId="{CEC2AF53-8622-0E93-4D00-2B97755D12A9}"/>
          </ac:spMkLst>
        </pc:spChg>
        <pc:spChg chg="add mod ord">
          <ac:chgData name="Simpson, Thalia" userId="77c11ead-ed4f-4b60-a09c-69bc0b3f6fc6" providerId="ADAL" clId="{E2BDC99E-7175-4C80-9578-69BB83550D53}" dt="2024-02-06T23:59:26.191" v="126" actId="6264"/>
          <ac:spMkLst>
            <pc:docMk/>
            <pc:sldMk cId="3981553330" sldId="516"/>
            <ac:spMk id="9" creationId="{BCE1CE64-AED7-DE6E-1EE4-F45FF9D185AE}"/>
          </ac:spMkLst>
        </pc:spChg>
      </pc:sldChg>
      <pc:sldChg chg="modSp">
        <pc:chgData name="Simpson, Thalia" userId="77c11ead-ed4f-4b60-a09c-69bc0b3f6fc6" providerId="ADAL" clId="{E2BDC99E-7175-4C80-9578-69BB83550D53}" dt="2024-02-06T23:49:04.423" v="4"/>
        <pc:sldMkLst>
          <pc:docMk/>
          <pc:sldMk cId="3361840511" sldId="517"/>
        </pc:sldMkLst>
        <pc:spChg chg="mod">
          <ac:chgData name="Simpson, Thalia" userId="77c11ead-ed4f-4b60-a09c-69bc0b3f6fc6" providerId="ADAL" clId="{E2BDC99E-7175-4C80-9578-69BB83550D53}" dt="2024-02-06T23:49:04.423" v="4"/>
          <ac:spMkLst>
            <pc:docMk/>
            <pc:sldMk cId="3361840511" sldId="517"/>
            <ac:spMk id="4" creationId="{03C3A3E1-3679-9D3F-5D80-7904B10E39F3}"/>
          </ac:spMkLst>
        </pc:spChg>
        <pc:spChg chg="mod">
          <ac:chgData name="Simpson, Thalia" userId="77c11ead-ed4f-4b60-a09c-69bc0b3f6fc6" providerId="ADAL" clId="{E2BDC99E-7175-4C80-9578-69BB83550D53}" dt="2024-02-06T23:49:04.423" v="4"/>
          <ac:spMkLst>
            <pc:docMk/>
            <pc:sldMk cId="3361840511" sldId="517"/>
            <ac:spMk id="5" creationId="{4C64F8D2-FD17-2919-68BA-0D7897097FA9}"/>
          </ac:spMkLst>
        </pc:spChg>
      </pc:sldChg>
      <pc:sldChg chg="addSp delSp modSp mod modClrScheme chgLayout">
        <pc:chgData name="Simpson, Thalia" userId="77c11ead-ed4f-4b60-a09c-69bc0b3f6fc6" providerId="ADAL" clId="{E2BDC99E-7175-4C80-9578-69BB83550D53}" dt="2024-02-07T00:01:12.756" v="202" actId="478"/>
        <pc:sldMkLst>
          <pc:docMk/>
          <pc:sldMk cId="3993543687" sldId="518"/>
        </pc:sldMkLst>
        <pc:spChg chg="add mod ord">
          <ac:chgData name="Simpson, Thalia" userId="77c11ead-ed4f-4b60-a09c-69bc0b3f6fc6" providerId="ADAL" clId="{E2BDC99E-7175-4C80-9578-69BB83550D53}" dt="2024-02-07T00:01:09.357" v="201" actId="20577"/>
          <ac:spMkLst>
            <pc:docMk/>
            <pc:sldMk cId="3993543687" sldId="518"/>
            <ac:spMk id="2" creationId="{C9A52C15-6FED-A073-B53C-6F313EF2621D}"/>
          </ac:spMkLst>
        </pc:spChg>
        <pc:spChg chg="del">
          <ac:chgData name="Simpson, Thalia" userId="77c11ead-ed4f-4b60-a09c-69bc0b3f6fc6" providerId="ADAL" clId="{E2BDC99E-7175-4C80-9578-69BB83550D53}" dt="2024-02-07T00:01:12.756" v="202" actId="478"/>
          <ac:spMkLst>
            <pc:docMk/>
            <pc:sldMk cId="3993543687" sldId="518"/>
            <ac:spMk id="5" creationId="{D29D9A93-8FE4-FAA4-89F5-41879464D401}"/>
          </ac:spMkLst>
        </pc:spChg>
      </pc:sldChg>
      <pc:sldChg chg="addSp modSp mod modClrScheme chgLayout">
        <pc:chgData name="Simpson, Thalia" userId="77c11ead-ed4f-4b60-a09c-69bc0b3f6fc6" providerId="ADAL" clId="{E2BDC99E-7175-4C80-9578-69BB83550D53}" dt="2024-02-07T00:05:06.520" v="212" actId="113"/>
        <pc:sldMkLst>
          <pc:docMk/>
          <pc:sldMk cId="3037147881" sldId="519"/>
        </pc:sldMkLst>
        <pc:spChg chg="mod ord">
          <ac:chgData name="Simpson, Thalia" userId="77c11ead-ed4f-4b60-a09c-69bc0b3f6fc6" providerId="ADAL" clId="{E2BDC99E-7175-4C80-9578-69BB83550D53}" dt="2024-02-06T23:49:59.214" v="17" actId="700"/>
          <ac:spMkLst>
            <pc:docMk/>
            <pc:sldMk cId="3037147881" sldId="519"/>
            <ac:spMk id="2" creationId="{33D0CFFD-2009-CBDA-BCA1-C6A9A27B9E3A}"/>
          </ac:spMkLst>
        </pc:spChg>
        <pc:spChg chg="mod ord">
          <ac:chgData name="Simpson, Thalia" userId="77c11ead-ed4f-4b60-a09c-69bc0b3f6fc6" providerId="ADAL" clId="{E2BDC99E-7175-4C80-9578-69BB83550D53}" dt="2024-02-07T00:05:06.520" v="212" actId="113"/>
          <ac:spMkLst>
            <pc:docMk/>
            <pc:sldMk cId="3037147881" sldId="519"/>
            <ac:spMk id="3" creationId="{5FA08CA2-9C0D-1FB6-0D1D-382937F5E386}"/>
          </ac:spMkLst>
        </pc:spChg>
        <pc:spChg chg="add mod ord">
          <ac:chgData name="Simpson, Thalia" userId="77c11ead-ed4f-4b60-a09c-69bc0b3f6fc6" providerId="ADAL" clId="{E2BDC99E-7175-4C80-9578-69BB83550D53}" dt="2024-02-06T23:49:59.214" v="17" actId="700"/>
          <ac:spMkLst>
            <pc:docMk/>
            <pc:sldMk cId="3037147881" sldId="519"/>
            <ac:spMk id="4" creationId="{56D9464E-0B98-BE72-E233-45B5674CF548}"/>
          </ac:spMkLst>
        </pc:spChg>
      </pc:sldChg>
      <pc:sldChg chg="addSp delSp modSp mod setBg modClrScheme delDesignElem chgLayout">
        <pc:chgData name="Simpson, Thalia" userId="77c11ead-ed4f-4b60-a09c-69bc0b3f6fc6" providerId="ADAL" clId="{E2BDC99E-7175-4C80-9578-69BB83550D53}" dt="2024-02-07T00:05:56.604" v="223" actId="1076"/>
        <pc:sldMkLst>
          <pc:docMk/>
          <pc:sldMk cId="3347864947" sldId="520"/>
        </pc:sldMkLst>
        <pc:spChg chg="mod ord">
          <ac:chgData name="Simpson, Thalia" userId="77c11ead-ed4f-4b60-a09c-69bc0b3f6fc6" providerId="ADAL" clId="{E2BDC99E-7175-4C80-9578-69BB83550D53}" dt="2024-02-07T00:05:25.523" v="214" actId="700"/>
          <ac:spMkLst>
            <pc:docMk/>
            <pc:sldMk cId="3347864947" sldId="520"/>
            <ac:spMk id="2" creationId="{D5D4087C-BDB6-FCB6-D297-F145CB604767}"/>
          </ac:spMkLst>
        </pc:spChg>
        <pc:spChg chg="add del mod ord">
          <ac:chgData name="Simpson, Thalia" userId="77c11ead-ed4f-4b60-a09c-69bc0b3f6fc6" providerId="ADAL" clId="{E2BDC99E-7175-4C80-9578-69BB83550D53}" dt="2024-02-06T23:52:09.111" v="44" actId="6264"/>
          <ac:spMkLst>
            <pc:docMk/>
            <pc:sldMk cId="3347864947" sldId="520"/>
            <ac:spMk id="3" creationId="{C1F02949-D522-6FCF-78CC-FFCC66385D7A}"/>
          </ac:spMkLst>
        </pc:spChg>
        <pc:spChg chg="add del mod ord">
          <ac:chgData name="Simpson, Thalia" userId="77c11ead-ed4f-4b60-a09c-69bc0b3f6fc6" providerId="ADAL" clId="{E2BDC99E-7175-4C80-9578-69BB83550D53}" dt="2024-02-06T23:52:09.111" v="44" actId="6264"/>
          <ac:spMkLst>
            <pc:docMk/>
            <pc:sldMk cId="3347864947" sldId="520"/>
            <ac:spMk id="4" creationId="{994EF892-BB29-3C6A-FEC5-82C85686862C}"/>
          </ac:spMkLst>
        </pc:spChg>
        <pc:spChg chg="add mod ord">
          <ac:chgData name="Simpson, Thalia" userId="77c11ead-ed4f-4b60-a09c-69bc0b3f6fc6" providerId="ADAL" clId="{E2BDC99E-7175-4C80-9578-69BB83550D53}" dt="2024-02-07T00:05:38.821" v="217" actId="27636"/>
          <ac:spMkLst>
            <pc:docMk/>
            <pc:sldMk cId="3347864947" sldId="520"/>
            <ac:spMk id="5" creationId="{76CEBFA9-105B-BC23-2B0C-DFC210B08B3C}"/>
          </ac:spMkLst>
        </pc:spChg>
        <pc:spChg chg="add del mod">
          <ac:chgData name="Simpson, Thalia" userId="77c11ead-ed4f-4b60-a09c-69bc0b3f6fc6" providerId="ADAL" clId="{E2BDC99E-7175-4C80-9578-69BB83550D53}" dt="2024-02-06T23:52:09.111" v="44" actId="6264"/>
          <ac:spMkLst>
            <pc:docMk/>
            <pc:sldMk cId="3347864947" sldId="520"/>
            <ac:spMk id="6" creationId="{77EFBDE8-4EB1-60A5-1F24-E915A9A64589}"/>
          </ac:spMkLst>
        </pc:spChg>
        <pc:spChg chg="add del mod">
          <ac:chgData name="Simpson, Thalia" userId="77c11ead-ed4f-4b60-a09c-69bc0b3f6fc6" providerId="ADAL" clId="{E2BDC99E-7175-4C80-9578-69BB83550D53}" dt="2024-02-06T23:52:09.111" v="44" actId="6264"/>
          <ac:spMkLst>
            <pc:docMk/>
            <pc:sldMk cId="3347864947" sldId="520"/>
            <ac:spMk id="8" creationId="{54E00291-AC25-2447-528F-C8442E5D3BE9}"/>
          </ac:spMkLst>
        </pc:spChg>
        <pc:spChg chg="add del mod">
          <ac:chgData name="Simpson, Thalia" userId="77c11ead-ed4f-4b60-a09c-69bc0b3f6fc6" providerId="ADAL" clId="{E2BDC99E-7175-4C80-9578-69BB83550D53}" dt="2024-02-06T23:52:09.111" v="44" actId="6264"/>
          <ac:spMkLst>
            <pc:docMk/>
            <pc:sldMk cId="3347864947" sldId="520"/>
            <ac:spMk id="9" creationId="{6C25F4DF-EE97-9376-F8B8-9A6A0638ADB6}"/>
          </ac:spMkLst>
        </pc:spChg>
        <pc:spChg chg="add del mod ord">
          <ac:chgData name="Simpson, Thalia" userId="77c11ead-ed4f-4b60-a09c-69bc0b3f6fc6" providerId="ADAL" clId="{E2BDC99E-7175-4C80-9578-69BB83550D53}" dt="2024-02-07T00:05:19.865" v="213" actId="26606"/>
          <ac:spMkLst>
            <pc:docMk/>
            <pc:sldMk cId="3347864947" sldId="520"/>
            <ac:spMk id="10" creationId="{75830E5E-CE39-050D-6CA1-0A0F0AE66593}"/>
          </ac:spMkLst>
        </pc:spChg>
        <pc:spChg chg="add del mod ord">
          <ac:chgData name="Simpson, Thalia" userId="77c11ead-ed4f-4b60-a09c-69bc0b3f6fc6" providerId="ADAL" clId="{E2BDC99E-7175-4C80-9578-69BB83550D53}" dt="2024-02-07T00:05:19.865" v="213" actId="26606"/>
          <ac:spMkLst>
            <pc:docMk/>
            <pc:sldMk cId="3347864947" sldId="520"/>
            <ac:spMk id="11" creationId="{75A61A6B-AF05-8D1F-84DC-ED51C0FD2222}"/>
          </ac:spMkLst>
        </pc:spChg>
        <pc:spChg chg="add del mod ord">
          <ac:chgData name="Simpson, Thalia" userId="77c11ead-ed4f-4b60-a09c-69bc0b3f6fc6" providerId="ADAL" clId="{E2BDC99E-7175-4C80-9578-69BB83550D53}" dt="2024-02-06T23:52:18.592" v="49" actId="700"/>
          <ac:spMkLst>
            <pc:docMk/>
            <pc:sldMk cId="3347864947" sldId="520"/>
            <ac:spMk id="12" creationId="{433BB776-4BCA-EDF5-8498-A494AE6DB799}"/>
          </ac:spMkLst>
        </pc:spChg>
        <pc:spChg chg="add mod ord">
          <ac:chgData name="Simpson, Thalia" userId="77c11ead-ed4f-4b60-a09c-69bc0b3f6fc6" providerId="ADAL" clId="{E2BDC99E-7175-4C80-9578-69BB83550D53}" dt="2024-02-07T00:05:25.523" v="214" actId="700"/>
          <ac:spMkLst>
            <pc:docMk/>
            <pc:sldMk cId="3347864947" sldId="520"/>
            <ac:spMk id="13" creationId="{021069F5-D578-C074-78F5-24834A8737F9}"/>
          </ac:spMkLst>
        </pc:spChg>
        <pc:spChg chg="add mod ord">
          <ac:chgData name="Simpson, Thalia" userId="77c11ead-ed4f-4b60-a09c-69bc0b3f6fc6" providerId="ADAL" clId="{E2BDC99E-7175-4C80-9578-69BB83550D53}" dt="2024-02-07T00:05:50.709" v="221" actId="14100"/>
          <ac:spMkLst>
            <pc:docMk/>
            <pc:sldMk cId="3347864947" sldId="520"/>
            <ac:spMk id="14" creationId="{ACFB7754-1D64-34D9-F5F4-F157BEFD6EC0}"/>
          </ac:spMkLst>
        </pc:spChg>
        <pc:spChg chg="add del mod ord">
          <ac:chgData name="Simpson, Thalia" userId="77c11ead-ed4f-4b60-a09c-69bc0b3f6fc6" providerId="ADAL" clId="{E2BDC99E-7175-4C80-9578-69BB83550D53}" dt="2024-02-07T00:05:25.523" v="214" actId="700"/>
          <ac:spMkLst>
            <pc:docMk/>
            <pc:sldMk cId="3347864947" sldId="520"/>
            <ac:spMk id="16" creationId="{ED3897E0-8F52-DC65-7C34-21EABB9E4EAD}"/>
          </ac:spMkLst>
        </pc:spChg>
        <pc:spChg chg="del">
          <ac:chgData name="Simpson, Thalia" userId="77c11ead-ed4f-4b60-a09c-69bc0b3f6fc6" providerId="ADAL" clId="{E2BDC99E-7175-4C80-9578-69BB83550D53}" dt="2024-02-06T23:49:04.423" v="4"/>
          <ac:spMkLst>
            <pc:docMk/>
            <pc:sldMk cId="3347864947" sldId="520"/>
            <ac:spMk id="55" creationId="{0FE2D22C-409B-48AF-B24F-7988A8F7F848}"/>
          </ac:spMkLst>
        </pc:spChg>
        <pc:spChg chg="del">
          <ac:chgData name="Simpson, Thalia" userId="77c11ead-ed4f-4b60-a09c-69bc0b3f6fc6" providerId="ADAL" clId="{E2BDC99E-7175-4C80-9578-69BB83550D53}" dt="2024-02-06T23:49:04.423" v="4"/>
          <ac:spMkLst>
            <pc:docMk/>
            <pc:sldMk cId="3347864947" sldId="520"/>
            <ac:spMk id="56" creationId="{90464369-70FA-42AF-948F-80664CA7BFE5}"/>
          </ac:spMkLst>
        </pc:spChg>
        <pc:spChg chg="del">
          <ac:chgData name="Simpson, Thalia" userId="77c11ead-ed4f-4b60-a09c-69bc0b3f6fc6" providerId="ADAL" clId="{E2BDC99E-7175-4C80-9578-69BB83550D53}" dt="2024-02-06T23:49:04.423" v="4"/>
          <ac:spMkLst>
            <pc:docMk/>
            <pc:sldMk cId="3347864947" sldId="520"/>
            <ac:spMk id="57" creationId="{A648176E-454C-437C-B0FC-9B82FCF32B24}"/>
          </ac:spMkLst>
        </pc:spChg>
        <pc:spChg chg="del">
          <ac:chgData name="Simpson, Thalia" userId="77c11ead-ed4f-4b60-a09c-69bc0b3f6fc6" providerId="ADAL" clId="{E2BDC99E-7175-4C80-9578-69BB83550D53}" dt="2024-02-06T23:49:04.423" v="4"/>
          <ac:spMkLst>
            <pc:docMk/>
            <pc:sldMk cId="3347864947" sldId="520"/>
            <ac:spMk id="58" creationId="{A6604B49-AD5C-4590-B051-06C8222ECD99}"/>
          </ac:spMkLst>
        </pc:spChg>
        <pc:spChg chg="del">
          <ac:chgData name="Simpson, Thalia" userId="77c11ead-ed4f-4b60-a09c-69bc0b3f6fc6" providerId="ADAL" clId="{E2BDC99E-7175-4C80-9578-69BB83550D53}" dt="2024-02-06T23:49:04.423" v="4"/>
          <ac:spMkLst>
            <pc:docMk/>
            <pc:sldMk cId="3347864947" sldId="520"/>
            <ac:spMk id="59" creationId="{CC552A98-EF7D-4D42-AB69-066B786AB55B}"/>
          </ac:spMkLst>
        </pc:spChg>
        <pc:picChg chg="mod ord">
          <ac:chgData name="Simpson, Thalia" userId="77c11ead-ed4f-4b60-a09c-69bc0b3f6fc6" providerId="ADAL" clId="{E2BDC99E-7175-4C80-9578-69BB83550D53}" dt="2024-02-07T00:05:56.604" v="223" actId="1076"/>
          <ac:picMkLst>
            <pc:docMk/>
            <pc:sldMk cId="3347864947" sldId="520"/>
            <ac:picMk id="7" creationId="{F50E268E-68FD-898F-B30D-BFB851143724}"/>
          </ac:picMkLst>
        </pc:picChg>
      </pc:sldChg>
      <pc:sldChg chg="modSp">
        <pc:chgData name="Simpson, Thalia" userId="77c11ead-ed4f-4b60-a09c-69bc0b3f6fc6" providerId="ADAL" clId="{E2BDC99E-7175-4C80-9578-69BB83550D53}" dt="2024-02-06T23:49:04.423" v="4"/>
        <pc:sldMkLst>
          <pc:docMk/>
          <pc:sldMk cId="256947405" sldId="521"/>
        </pc:sldMkLst>
        <pc:spChg chg="mod">
          <ac:chgData name="Simpson, Thalia" userId="77c11ead-ed4f-4b60-a09c-69bc0b3f6fc6" providerId="ADAL" clId="{E2BDC99E-7175-4C80-9578-69BB83550D53}" dt="2024-02-06T23:49:04.423" v="4"/>
          <ac:spMkLst>
            <pc:docMk/>
            <pc:sldMk cId="256947405" sldId="521"/>
            <ac:spMk id="4" creationId="{03C3A3E1-3679-9D3F-5D80-7904B10E39F3}"/>
          </ac:spMkLst>
        </pc:spChg>
        <pc:spChg chg="mod">
          <ac:chgData name="Simpson, Thalia" userId="77c11ead-ed4f-4b60-a09c-69bc0b3f6fc6" providerId="ADAL" clId="{E2BDC99E-7175-4C80-9578-69BB83550D53}" dt="2024-02-06T23:49:04.423" v="4"/>
          <ac:spMkLst>
            <pc:docMk/>
            <pc:sldMk cId="256947405" sldId="521"/>
            <ac:spMk id="5" creationId="{4C64F8D2-FD17-2919-68BA-0D7897097FA9}"/>
          </ac:spMkLst>
        </pc:spChg>
      </pc:sldChg>
      <pc:sldChg chg="addSp delSp modSp mod modClrScheme delDesignElem chgLayout">
        <pc:chgData name="Simpson, Thalia" userId="77c11ead-ed4f-4b60-a09c-69bc0b3f6fc6" providerId="ADAL" clId="{E2BDC99E-7175-4C80-9578-69BB83550D53}" dt="2024-02-07T00:00:42.393" v="170" actId="20577"/>
        <pc:sldMkLst>
          <pc:docMk/>
          <pc:sldMk cId="190876451" sldId="522"/>
        </pc:sldMkLst>
        <pc:spChg chg="mod ord">
          <ac:chgData name="Simpson, Thalia" userId="77c11ead-ed4f-4b60-a09c-69bc0b3f6fc6" providerId="ADAL" clId="{E2BDC99E-7175-4C80-9578-69BB83550D53}" dt="2024-02-07T00:00:31.382" v="152" actId="700"/>
          <ac:spMkLst>
            <pc:docMk/>
            <pc:sldMk cId="190876451" sldId="522"/>
            <ac:spMk id="2" creationId="{354D0B01-F2C6-C1B9-E35B-08C75EAC3301}"/>
          </ac:spMkLst>
        </pc:spChg>
        <pc:spChg chg="add mod ord">
          <ac:chgData name="Simpson, Thalia" userId="77c11ead-ed4f-4b60-a09c-69bc0b3f6fc6" providerId="ADAL" clId="{E2BDC99E-7175-4C80-9578-69BB83550D53}" dt="2024-02-07T00:00:42.393" v="170" actId="20577"/>
          <ac:spMkLst>
            <pc:docMk/>
            <pc:sldMk cId="190876451" sldId="522"/>
            <ac:spMk id="3" creationId="{41043650-636A-BC83-BE69-03BC6B652166}"/>
          </ac:spMkLst>
        </pc:spChg>
        <pc:spChg chg="add mod ord">
          <ac:chgData name="Simpson, Thalia" userId="77c11ead-ed4f-4b60-a09c-69bc0b3f6fc6" providerId="ADAL" clId="{E2BDC99E-7175-4C80-9578-69BB83550D53}" dt="2024-02-07T00:00:31.382" v="152" actId="700"/>
          <ac:spMkLst>
            <pc:docMk/>
            <pc:sldMk cId="190876451" sldId="522"/>
            <ac:spMk id="4" creationId="{92004FA8-FC87-CF58-7D2B-D824093C7E70}"/>
          </ac:spMkLst>
        </pc:spChg>
        <pc:spChg chg="del">
          <ac:chgData name="Simpson, Thalia" userId="77c11ead-ed4f-4b60-a09c-69bc0b3f6fc6" providerId="ADAL" clId="{E2BDC99E-7175-4C80-9578-69BB83550D53}" dt="2024-02-06T23:49:04.423" v="4"/>
          <ac:spMkLst>
            <pc:docMk/>
            <pc:sldMk cId="190876451" sldId="522"/>
            <ac:spMk id="1031" creationId="{D4771268-CB57-404A-9271-370EB28F6090}"/>
          </ac:spMkLst>
        </pc:spChg>
        <pc:picChg chg="mod ord">
          <ac:chgData name="Simpson, Thalia" userId="77c11ead-ed4f-4b60-a09c-69bc0b3f6fc6" providerId="ADAL" clId="{E2BDC99E-7175-4C80-9578-69BB83550D53}" dt="2024-02-07T00:00:34.733" v="153" actId="1076"/>
          <ac:picMkLst>
            <pc:docMk/>
            <pc:sldMk cId="190876451" sldId="522"/>
            <ac:picMk id="1026" creationId="{20A67451-084F-0BDF-0C70-496793FC1211}"/>
          </ac:picMkLst>
        </pc:picChg>
      </pc:sldChg>
      <pc:sldMasterChg chg="modSldLayout">
        <pc:chgData name="Simpson, Thalia" userId="77c11ead-ed4f-4b60-a09c-69bc0b3f6fc6" providerId="ADAL" clId="{E2BDC99E-7175-4C80-9578-69BB83550D53}" dt="2024-02-06T23:49:04.423" v="4"/>
        <pc:sldMasterMkLst>
          <pc:docMk/>
          <pc:sldMasterMk cId="1331680394" sldId="2147483670"/>
        </pc:sldMasterMkLst>
        <pc:sldLayoutChg chg="addSp">
          <pc:chgData name="Simpson, Thalia" userId="77c11ead-ed4f-4b60-a09c-69bc0b3f6fc6" providerId="ADAL" clId="{E2BDC99E-7175-4C80-9578-69BB83550D53}" dt="2024-02-06T23:49:04.423" v="4"/>
          <pc:sldLayoutMkLst>
            <pc:docMk/>
            <pc:sldMasterMk cId="1331680394" sldId="2147483670"/>
            <pc:sldLayoutMk cId="1481794189" sldId="2147483677"/>
          </pc:sldLayoutMkLst>
          <pc:spChg chg="add">
            <ac:chgData name="Simpson, Thalia" userId="77c11ead-ed4f-4b60-a09c-69bc0b3f6fc6" providerId="ADAL" clId="{E2BDC99E-7175-4C80-9578-69BB83550D53}" dt="2024-02-06T23:49:04.423" v="4"/>
            <ac:spMkLst>
              <pc:docMk/>
              <pc:sldMasterMk cId="1331680394" sldId="2147483670"/>
              <pc:sldLayoutMk cId="1481794189" sldId="2147483677"/>
              <ac:spMk id="8" creationId="{CB2A5020-9BD8-913A-426D-2F9D9938BF60}"/>
            </ac:spMkLst>
          </pc:spChg>
        </pc:sldLayoutChg>
        <pc:sldLayoutChg chg="addSp">
          <pc:chgData name="Simpson, Thalia" userId="77c11ead-ed4f-4b60-a09c-69bc0b3f6fc6" providerId="ADAL" clId="{E2BDC99E-7175-4C80-9578-69BB83550D53}" dt="2024-02-06T23:49:04.423" v="4"/>
          <pc:sldLayoutMkLst>
            <pc:docMk/>
            <pc:sldMasterMk cId="1331680394" sldId="2147483670"/>
            <pc:sldLayoutMk cId="953008145" sldId="2147483686"/>
          </pc:sldLayoutMkLst>
          <pc:spChg chg="add">
            <ac:chgData name="Simpson, Thalia" userId="77c11ead-ed4f-4b60-a09c-69bc0b3f6fc6" providerId="ADAL" clId="{E2BDC99E-7175-4C80-9578-69BB83550D53}" dt="2024-02-06T23:49:04.423" v="4"/>
            <ac:spMkLst>
              <pc:docMk/>
              <pc:sldMasterMk cId="1331680394" sldId="2147483670"/>
              <pc:sldLayoutMk cId="953008145" sldId="2147483686"/>
              <ac:spMk id="3" creationId="{A8CFC643-B52D-5F17-ABD6-80995F1E6559}"/>
            </ac:spMkLst>
          </pc:spChg>
          <pc:spChg chg="add">
            <ac:chgData name="Simpson, Thalia" userId="77c11ead-ed4f-4b60-a09c-69bc0b3f6fc6" providerId="ADAL" clId="{E2BDC99E-7175-4C80-9578-69BB83550D53}" dt="2024-02-06T23:49:04.423" v="4"/>
            <ac:spMkLst>
              <pc:docMk/>
              <pc:sldMasterMk cId="1331680394" sldId="2147483670"/>
              <pc:sldLayoutMk cId="953008145" sldId="2147483686"/>
              <ac:spMk id="4" creationId="{50BBF02C-B7A3-8992-48E8-8B2975821ED8}"/>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5FDBE8-4031-492A-AFE3-D6222D72AC39}"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E8296EC6-5EB1-4AB1-B2E7-E375E653141B}">
      <dgm:prSet/>
      <dgm:spPr/>
      <dgm:t>
        <a:bodyPr/>
        <a:lstStyle/>
        <a:p>
          <a:endParaRPr lang="en-US" b="1" i="0" dirty="0">
            <a:latin typeface="Avenir Next Demi Bold" panose="020B0503020202020204" pitchFamily="34" charset="0"/>
          </a:endParaRPr>
        </a:p>
      </dgm:t>
    </dgm:pt>
    <dgm:pt modelId="{3CC62E13-D412-437C-A068-97B2738AC302}" type="parTrans" cxnId="{0D9C8C26-D764-4704-853B-D27853B77DC1}">
      <dgm:prSet/>
      <dgm:spPr/>
      <dgm:t>
        <a:bodyPr/>
        <a:lstStyle/>
        <a:p>
          <a:endParaRPr lang="en-US"/>
        </a:p>
      </dgm:t>
    </dgm:pt>
    <dgm:pt modelId="{51E323EC-46F1-43CB-819F-DBE4F906DD97}" type="sibTrans" cxnId="{0D9C8C26-D764-4704-853B-D27853B77DC1}">
      <dgm:prSet/>
      <dgm:spPr/>
      <dgm:t>
        <a:bodyPr/>
        <a:lstStyle/>
        <a:p>
          <a:endParaRPr lang="en-US"/>
        </a:p>
      </dgm:t>
    </dgm:pt>
    <dgm:pt modelId="{7FCE3C19-A802-4AA9-A33F-6D1238F3196F}">
      <dgm:prSet/>
      <dgm:spPr/>
      <dgm:t>
        <a:bodyPr/>
        <a:lstStyle/>
        <a:p>
          <a:endParaRPr lang="en-US" b="0" i="0" dirty="0">
            <a:latin typeface="Avenir Next" panose="020B0503020202020204" pitchFamily="34" charset="0"/>
          </a:endParaRPr>
        </a:p>
      </dgm:t>
    </dgm:pt>
    <dgm:pt modelId="{E769D045-90C5-453D-8EAA-A1393A486D50}" type="parTrans" cxnId="{639ACB27-9A2E-448D-A051-BA98B676A7D9}">
      <dgm:prSet/>
      <dgm:spPr/>
      <dgm:t>
        <a:bodyPr/>
        <a:lstStyle/>
        <a:p>
          <a:endParaRPr lang="en-US"/>
        </a:p>
      </dgm:t>
    </dgm:pt>
    <dgm:pt modelId="{12091A1F-BDC5-4412-A71B-C4997A4E799A}" type="sibTrans" cxnId="{639ACB27-9A2E-448D-A051-BA98B676A7D9}">
      <dgm:prSet/>
      <dgm:spPr/>
      <dgm:t>
        <a:bodyPr/>
        <a:lstStyle/>
        <a:p>
          <a:endParaRPr lang="en-US"/>
        </a:p>
      </dgm:t>
    </dgm:pt>
    <dgm:pt modelId="{9B8F056B-2374-411D-9C17-7E64988AAE3D}">
      <dgm:prSet/>
      <dgm:spPr/>
      <dgm:t>
        <a:bodyPr/>
        <a:lstStyle/>
        <a:p>
          <a:endParaRPr lang="en-US" b="1" i="0" dirty="0">
            <a:latin typeface="Avenir Next Demi Bold" panose="020B0503020202020204" pitchFamily="34" charset="0"/>
          </a:endParaRPr>
        </a:p>
      </dgm:t>
    </dgm:pt>
    <dgm:pt modelId="{FBC44D3B-EAAA-4E7C-AEBE-D735E3802F6E}" type="parTrans" cxnId="{2EF58C2F-D0FD-4530-8EC5-3C050E59E62C}">
      <dgm:prSet/>
      <dgm:spPr/>
      <dgm:t>
        <a:bodyPr/>
        <a:lstStyle/>
        <a:p>
          <a:endParaRPr lang="en-US"/>
        </a:p>
      </dgm:t>
    </dgm:pt>
    <dgm:pt modelId="{C7D28ACA-3B95-4A2B-B539-111402CFCB94}" type="sibTrans" cxnId="{2EF58C2F-D0FD-4530-8EC5-3C050E59E62C}">
      <dgm:prSet/>
      <dgm:spPr/>
      <dgm:t>
        <a:bodyPr/>
        <a:lstStyle/>
        <a:p>
          <a:endParaRPr lang="en-US"/>
        </a:p>
      </dgm:t>
    </dgm:pt>
    <dgm:pt modelId="{FA6F673C-E7D9-4472-A36C-B1C91AD641F0}">
      <dgm:prSet/>
      <dgm:spPr/>
      <dgm:t>
        <a:bodyPr/>
        <a:lstStyle/>
        <a:p>
          <a:endParaRPr lang="en-US" b="0" i="0" dirty="0">
            <a:latin typeface="Avenir Next" panose="020B0503020202020204" pitchFamily="34" charset="0"/>
          </a:endParaRPr>
        </a:p>
      </dgm:t>
    </dgm:pt>
    <dgm:pt modelId="{E7C0F69C-2A20-4556-B176-0956BC667DB4}" type="parTrans" cxnId="{C05EF57A-E1E9-4596-9F3B-BB735A1B039D}">
      <dgm:prSet/>
      <dgm:spPr/>
      <dgm:t>
        <a:bodyPr/>
        <a:lstStyle/>
        <a:p>
          <a:endParaRPr lang="en-US"/>
        </a:p>
      </dgm:t>
    </dgm:pt>
    <dgm:pt modelId="{70762BDE-3454-4ACC-B5E8-D7D6D785230B}" type="sibTrans" cxnId="{C05EF57A-E1E9-4596-9F3B-BB735A1B039D}">
      <dgm:prSet/>
      <dgm:spPr/>
      <dgm:t>
        <a:bodyPr/>
        <a:lstStyle/>
        <a:p>
          <a:endParaRPr lang="en-US"/>
        </a:p>
      </dgm:t>
    </dgm:pt>
    <dgm:pt modelId="{C2F7B085-5D79-4C7F-8625-8A7AB6FC567A}">
      <dgm:prSet/>
      <dgm:spPr/>
      <dgm:t>
        <a:bodyPr/>
        <a:lstStyle/>
        <a:p>
          <a:endParaRPr lang="en-US" b="1" i="0" dirty="0">
            <a:latin typeface="Avenir Next Demi Bold" panose="020B0503020202020204" pitchFamily="34" charset="0"/>
          </a:endParaRPr>
        </a:p>
      </dgm:t>
    </dgm:pt>
    <dgm:pt modelId="{6E524E22-3048-403D-ACB3-9122AB094BEA}" type="parTrans" cxnId="{607B32FD-7631-4522-B50C-BB2DF77BCBF8}">
      <dgm:prSet/>
      <dgm:spPr/>
      <dgm:t>
        <a:bodyPr/>
        <a:lstStyle/>
        <a:p>
          <a:endParaRPr lang="en-US"/>
        </a:p>
      </dgm:t>
    </dgm:pt>
    <dgm:pt modelId="{8E100A77-8409-4ECB-948F-04FFB6701B4F}" type="sibTrans" cxnId="{607B32FD-7631-4522-B50C-BB2DF77BCBF8}">
      <dgm:prSet/>
      <dgm:spPr/>
      <dgm:t>
        <a:bodyPr/>
        <a:lstStyle/>
        <a:p>
          <a:endParaRPr lang="en-US"/>
        </a:p>
      </dgm:t>
    </dgm:pt>
    <dgm:pt modelId="{AF414317-8A1A-4641-90BE-33955D66C273}">
      <dgm:prSet/>
      <dgm:spPr/>
      <dgm:t>
        <a:bodyPr/>
        <a:lstStyle/>
        <a:p>
          <a:endParaRPr lang="en-US" dirty="0"/>
        </a:p>
      </dgm:t>
    </dgm:pt>
    <dgm:pt modelId="{126FCE03-CA90-407A-8F00-A04398880D9D}" type="parTrans" cxnId="{DF674B9A-7E55-4C42-A591-8FDB4D49DF11}">
      <dgm:prSet/>
      <dgm:spPr/>
      <dgm:t>
        <a:bodyPr/>
        <a:lstStyle/>
        <a:p>
          <a:endParaRPr lang="en-US"/>
        </a:p>
      </dgm:t>
    </dgm:pt>
    <dgm:pt modelId="{492B34F7-A9B2-4415-B7F1-FB48A56DC6E0}" type="sibTrans" cxnId="{DF674B9A-7E55-4C42-A591-8FDB4D49DF11}">
      <dgm:prSet/>
      <dgm:spPr/>
      <dgm:t>
        <a:bodyPr/>
        <a:lstStyle/>
        <a:p>
          <a:endParaRPr lang="en-US"/>
        </a:p>
      </dgm:t>
    </dgm:pt>
    <dgm:pt modelId="{22159748-F721-4D49-9F0E-07EA350DCDC7}">
      <dgm:prSet/>
      <dgm:spPr/>
      <dgm:t>
        <a:bodyPr/>
        <a:lstStyle/>
        <a:p>
          <a:endParaRPr lang="en-US" b="1" i="0" dirty="0">
            <a:latin typeface="Avenir Next Demi Bold" panose="020B0503020202020204" pitchFamily="34" charset="0"/>
          </a:endParaRPr>
        </a:p>
      </dgm:t>
    </dgm:pt>
    <dgm:pt modelId="{AE616C3B-0664-4537-81A7-E6CDB3806F8F}" type="parTrans" cxnId="{2FAB547C-6268-4CE6-A05E-3A4D8D08C193}">
      <dgm:prSet/>
      <dgm:spPr/>
      <dgm:t>
        <a:bodyPr/>
        <a:lstStyle/>
        <a:p>
          <a:endParaRPr lang="en-US"/>
        </a:p>
      </dgm:t>
    </dgm:pt>
    <dgm:pt modelId="{A7888A95-B22A-45B9-9D9F-6B59C8034326}" type="sibTrans" cxnId="{2FAB547C-6268-4CE6-A05E-3A4D8D08C193}">
      <dgm:prSet/>
      <dgm:spPr/>
      <dgm:t>
        <a:bodyPr/>
        <a:lstStyle/>
        <a:p>
          <a:endParaRPr lang="en-US"/>
        </a:p>
      </dgm:t>
    </dgm:pt>
    <dgm:pt modelId="{85B3D82E-98FB-448F-AFA3-968DB87B8472}">
      <dgm:prSet/>
      <dgm:spPr/>
      <dgm:t>
        <a:bodyPr/>
        <a:lstStyle/>
        <a:p>
          <a:endParaRPr lang="en-US" dirty="0"/>
        </a:p>
      </dgm:t>
    </dgm:pt>
    <dgm:pt modelId="{FA09673F-7F60-490A-B336-2958E16C195E}" type="parTrans" cxnId="{3538401E-FD95-42DF-9057-D42AD4C19FDA}">
      <dgm:prSet/>
      <dgm:spPr/>
      <dgm:t>
        <a:bodyPr/>
        <a:lstStyle/>
        <a:p>
          <a:endParaRPr lang="en-US"/>
        </a:p>
      </dgm:t>
    </dgm:pt>
    <dgm:pt modelId="{6B900B25-EF10-4579-9674-6FACDA5243BC}" type="sibTrans" cxnId="{3538401E-FD95-42DF-9057-D42AD4C19FDA}">
      <dgm:prSet/>
      <dgm:spPr/>
      <dgm:t>
        <a:bodyPr/>
        <a:lstStyle/>
        <a:p>
          <a:endParaRPr lang="en-US"/>
        </a:p>
      </dgm:t>
    </dgm:pt>
    <dgm:pt modelId="{5DB3DA51-9B4C-FA4E-A7D6-9AEE58FD9AC4}" type="pres">
      <dgm:prSet presAssocID="{E05FDBE8-4031-492A-AFE3-D6222D72AC39}" presName="Name0" presStyleCnt="0">
        <dgm:presLayoutVars>
          <dgm:dir/>
          <dgm:animLvl val="lvl"/>
          <dgm:resizeHandles val="exact"/>
        </dgm:presLayoutVars>
      </dgm:prSet>
      <dgm:spPr/>
    </dgm:pt>
    <dgm:pt modelId="{C83D39D7-898D-1E4B-ADBF-DC2CA76BE11B}" type="pres">
      <dgm:prSet presAssocID="{E8296EC6-5EB1-4AB1-B2E7-E375E653141B}" presName="composite" presStyleCnt="0"/>
      <dgm:spPr/>
    </dgm:pt>
    <dgm:pt modelId="{D7F9ACD0-A6E0-6A4F-80FC-B965C289444F}" type="pres">
      <dgm:prSet presAssocID="{E8296EC6-5EB1-4AB1-B2E7-E375E653141B}" presName="parTx" presStyleLbl="alignNode1" presStyleIdx="0" presStyleCnt="4">
        <dgm:presLayoutVars>
          <dgm:chMax val="0"/>
          <dgm:chPref val="0"/>
        </dgm:presLayoutVars>
      </dgm:prSet>
      <dgm:spPr/>
    </dgm:pt>
    <dgm:pt modelId="{EC9EB1CD-0E10-0D41-BB9F-09A244F5EF92}" type="pres">
      <dgm:prSet presAssocID="{E8296EC6-5EB1-4AB1-B2E7-E375E653141B}" presName="desTx" presStyleLbl="alignAccFollowNode1" presStyleIdx="0" presStyleCnt="4">
        <dgm:presLayoutVars/>
      </dgm:prSet>
      <dgm:spPr/>
    </dgm:pt>
    <dgm:pt modelId="{DADCBC6C-D487-8346-AC4B-658AF1C63268}" type="pres">
      <dgm:prSet presAssocID="{51E323EC-46F1-43CB-819F-DBE4F906DD97}" presName="space" presStyleCnt="0"/>
      <dgm:spPr/>
    </dgm:pt>
    <dgm:pt modelId="{E0EC60FF-28B0-E14F-BF68-CB07D7F9B36F}" type="pres">
      <dgm:prSet presAssocID="{9B8F056B-2374-411D-9C17-7E64988AAE3D}" presName="composite" presStyleCnt="0"/>
      <dgm:spPr/>
    </dgm:pt>
    <dgm:pt modelId="{00CF955B-EE14-A74A-A3AB-CC0970F6A9D9}" type="pres">
      <dgm:prSet presAssocID="{9B8F056B-2374-411D-9C17-7E64988AAE3D}" presName="parTx" presStyleLbl="alignNode1" presStyleIdx="1" presStyleCnt="4">
        <dgm:presLayoutVars>
          <dgm:chMax val="0"/>
          <dgm:chPref val="0"/>
        </dgm:presLayoutVars>
      </dgm:prSet>
      <dgm:spPr/>
    </dgm:pt>
    <dgm:pt modelId="{8F641342-8EA8-C243-9CBD-7E06468D2E60}" type="pres">
      <dgm:prSet presAssocID="{9B8F056B-2374-411D-9C17-7E64988AAE3D}" presName="desTx" presStyleLbl="alignAccFollowNode1" presStyleIdx="1" presStyleCnt="4">
        <dgm:presLayoutVars/>
      </dgm:prSet>
      <dgm:spPr/>
    </dgm:pt>
    <dgm:pt modelId="{AF31F57D-8949-1A4E-AE27-5DA3E58A3765}" type="pres">
      <dgm:prSet presAssocID="{C7D28ACA-3B95-4A2B-B539-111402CFCB94}" presName="space" presStyleCnt="0"/>
      <dgm:spPr/>
    </dgm:pt>
    <dgm:pt modelId="{53EE18A1-EFAF-5245-AA6B-0AA45235F34C}" type="pres">
      <dgm:prSet presAssocID="{C2F7B085-5D79-4C7F-8625-8A7AB6FC567A}" presName="composite" presStyleCnt="0"/>
      <dgm:spPr/>
    </dgm:pt>
    <dgm:pt modelId="{DF0C42C6-1EB0-464E-9E3A-B87CBE13B47B}" type="pres">
      <dgm:prSet presAssocID="{C2F7B085-5D79-4C7F-8625-8A7AB6FC567A}" presName="parTx" presStyleLbl="alignNode1" presStyleIdx="2" presStyleCnt="4">
        <dgm:presLayoutVars>
          <dgm:chMax val="0"/>
          <dgm:chPref val="0"/>
        </dgm:presLayoutVars>
      </dgm:prSet>
      <dgm:spPr/>
    </dgm:pt>
    <dgm:pt modelId="{3B34B706-37B3-6843-A741-EA87536CBCAD}" type="pres">
      <dgm:prSet presAssocID="{C2F7B085-5D79-4C7F-8625-8A7AB6FC567A}" presName="desTx" presStyleLbl="alignAccFollowNode1" presStyleIdx="2" presStyleCnt="4">
        <dgm:presLayoutVars/>
      </dgm:prSet>
      <dgm:spPr/>
    </dgm:pt>
    <dgm:pt modelId="{E0711B2C-B145-FB46-949B-BB8A03D0626E}" type="pres">
      <dgm:prSet presAssocID="{8E100A77-8409-4ECB-948F-04FFB6701B4F}" presName="space" presStyleCnt="0"/>
      <dgm:spPr/>
    </dgm:pt>
    <dgm:pt modelId="{F18D8DDC-1F21-AC42-A92D-B2E80F33636B}" type="pres">
      <dgm:prSet presAssocID="{22159748-F721-4D49-9F0E-07EA350DCDC7}" presName="composite" presStyleCnt="0"/>
      <dgm:spPr/>
    </dgm:pt>
    <dgm:pt modelId="{4A70679E-F528-8742-BD4E-656B8800557C}" type="pres">
      <dgm:prSet presAssocID="{22159748-F721-4D49-9F0E-07EA350DCDC7}" presName="parTx" presStyleLbl="alignNode1" presStyleIdx="3" presStyleCnt="4">
        <dgm:presLayoutVars>
          <dgm:chMax val="0"/>
          <dgm:chPref val="0"/>
        </dgm:presLayoutVars>
      </dgm:prSet>
      <dgm:spPr/>
    </dgm:pt>
    <dgm:pt modelId="{79F6855E-739D-8E47-A59D-AAB7948EE3B7}" type="pres">
      <dgm:prSet presAssocID="{22159748-F721-4D49-9F0E-07EA350DCDC7}" presName="desTx" presStyleLbl="alignAccFollowNode1" presStyleIdx="3" presStyleCnt="4">
        <dgm:presLayoutVars/>
      </dgm:prSet>
      <dgm:spPr/>
    </dgm:pt>
  </dgm:ptLst>
  <dgm:cxnLst>
    <dgm:cxn modelId="{5D0CAA06-0ADD-8E40-A664-086E86D70DEF}" type="presOf" srcId="{7FCE3C19-A802-4AA9-A33F-6D1238F3196F}" destId="{EC9EB1CD-0E10-0D41-BB9F-09A244F5EF92}" srcOrd="0" destOrd="0" presId="urn:microsoft.com/office/officeart/2016/7/layout/HorizontalActionList"/>
    <dgm:cxn modelId="{8C00CA13-7DF2-B84E-9724-FA45F4FADB98}" type="presOf" srcId="{FA6F673C-E7D9-4472-A36C-B1C91AD641F0}" destId="{8F641342-8EA8-C243-9CBD-7E06468D2E60}" srcOrd="0" destOrd="0" presId="urn:microsoft.com/office/officeart/2016/7/layout/HorizontalActionList"/>
    <dgm:cxn modelId="{3538401E-FD95-42DF-9057-D42AD4C19FDA}" srcId="{22159748-F721-4D49-9F0E-07EA350DCDC7}" destId="{85B3D82E-98FB-448F-AFA3-968DB87B8472}" srcOrd="0" destOrd="0" parTransId="{FA09673F-7F60-490A-B336-2958E16C195E}" sibTransId="{6B900B25-EF10-4579-9674-6FACDA5243BC}"/>
    <dgm:cxn modelId="{05EA1A20-95F7-7242-8D16-5615CA474D3F}" type="presOf" srcId="{E8296EC6-5EB1-4AB1-B2E7-E375E653141B}" destId="{D7F9ACD0-A6E0-6A4F-80FC-B965C289444F}" srcOrd="0" destOrd="0" presId="urn:microsoft.com/office/officeart/2016/7/layout/HorizontalActionList"/>
    <dgm:cxn modelId="{0D9C8C26-D764-4704-853B-D27853B77DC1}" srcId="{E05FDBE8-4031-492A-AFE3-D6222D72AC39}" destId="{E8296EC6-5EB1-4AB1-B2E7-E375E653141B}" srcOrd="0" destOrd="0" parTransId="{3CC62E13-D412-437C-A068-97B2738AC302}" sibTransId="{51E323EC-46F1-43CB-819F-DBE4F906DD97}"/>
    <dgm:cxn modelId="{E12CC126-1173-D74E-B855-3A4508767DEC}" type="presOf" srcId="{AF414317-8A1A-4641-90BE-33955D66C273}" destId="{3B34B706-37B3-6843-A741-EA87536CBCAD}" srcOrd="0" destOrd="0" presId="urn:microsoft.com/office/officeart/2016/7/layout/HorizontalActionList"/>
    <dgm:cxn modelId="{639ACB27-9A2E-448D-A051-BA98B676A7D9}" srcId="{E8296EC6-5EB1-4AB1-B2E7-E375E653141B}" destId="{7FCE3C19-A802-4AA9-A33F-6D1238F3196F}" srcOrd="0" destOrd="0" parTransId="{E769D045-90C5-453D-8EAA-A1393A486D50}" sibTransId="{12091A1F-BDC5-4412-A71B-C4997A4E799A}"/>
    <dgm:cxn modelId="{B991222A-13A0-6641-B9E3-62DC01DF6431}" type="presOf" srcId="{C2F7B085-5D79-4C7F-8625-8A7AB6FC567A}" destId="{DF0C42C6-1EB0-464E-9E3A-B87CBE13B47B}" srcOrd="0" destOrd="0" presId="urn:microsoft.com/office/officeart/2016/7/layout/HorizontalActionList"/>
    <dgm:cxn modelId="{2EF58C2F-D0FD-4530-8EC5-3C050E59E62C}" srcId="{E05FDBE8-4031-492A-AFE3-D6222D72AC39}" destId="{9B8F056B-2374-411D-9C17-7E64988AAE3D}" srcOrd="1" destOrd="0" parTransId="{FBC44D3B-EAAA-4E7C-AEBE-D735E3802F6E}" sibTransId="{C7D28ACA-3B95-4A2B-B539-111402CFCB94}"/>
    <dgm:cxn modelId="{E3719040-04A3-9640-99C1-92BC351E42C4}" type="presOf" srcId="{E05FDBE8-4031-492A-AFE3-D6222D72AC39}" destId="{5DB3DA51-9B4C-FA4E-A7D6-9AEE58FD9AC4}" srcOrd="0" destOrd="0" presId="urn:microsoft.com/office/officeart/2016/7/layout/HorizontalActionList"/>
    <dgm:cxn modelId="{C05EF57A-E1E9-4596-9F3B-BB735A1B039D}" srcId="{9B8F056B-2374-411D-9C17-7E64988AAE3D}" destId="{FA6F673C-E7D9-4472-A36C-B1C91AD641F0}" srcOrd="0" destOrd="0" parTransId="{E7C0F69C-2A20-4556-B176-0956BC667DB4}" sibTransId="{70762BDE-3454-4ACC-B5E8-D7D6D785230B}"/>
    <dgm:cxn modelId="{2FAB547C-6268-4CE6-A05E-3A4D8D08C193}" srcId="{E05FDBE8-4031-492A-AFE3-D6222D72AC39}" destId="{22159748-F721-4D49-9F0E-07EA350DCDC7}" srcOrd="3" destOrd="0" parTransId="{AE616C3B-0664-4537-81A7-E6CDB3806F8F}" sibTransId="{A7888A95-B22A-45B9-9D9F-6B59C8034326}"/>
    <dgm:cxn modelId="{5ACABD7C-2A18-0142-842F-E219324D1FBF}" type="presOf" srcId="{22159748-F721-4D49-9F0E-07EA350DCDC7}" destId="{4A70679E-F528-8742-BD4E-656B8800557C}" srcOrd="0" destOrd="0" presId="urn:microsoft.com/office/officeart/2016/7/layout/HorizontalActionList"/>
    <dgm:cxn modelId="{DF674B9A-7E55-4C42-A591-8FDB4D49DF11}" srcId="{C2F7B085-5D79-4C7F-8625-8A7AB6FC567A}" destId="{AF414317-8A1A-4641-90BE-33955D66C273}" srcOrd="0" destOrd="0" parTransId="{126FCE03-CA90-407A-8F00-A04398880D9D}" sibTransId="{492B34F7-A9B2-4415-B7F1-FB48A56DC6E0}"/>
    <dgm:cxn modelId="{D29057CF-F39D-7B4C-8F00-ADFA6FD50548}" type="presOf" srcId="{9B8F056B-2374-411D-9C17-7E64988AAE3D}" destId="{00CF955B-EE14-A74A-A3AB-CC0970F6A9D9}" srcOrd="0" destOrd="0" presId="urn:microsoft.com/office/officeart/2016/7/layout/HorizontalActionList"/>
    <dgm:cxn modelId="{7629B8ED-1948-FA41-A1AA-7E409A7DD3DF}" type="presOf" srcId="{85B3D82E-98FB-448F-AFA3-968DB87B8472}" destId="{79F6855E-739D-8E47-A59D-AAB7948EE3B7}" srcOrd="0" destOrd="0" presId="urn:microsoft.com/office/officeart/2016/7/layout/HorizontalActionList"/>
    <dgm:cxn modelId="{607B32FD-7631-4522-B50C-BB2DF77BCBF8}" srcId="{E05FDBE8-4031-492A-AFE3-D6222D72AC39}" destId="{C2F7B085-5D79-4C7F-8625-8A7AB6FC567A}" srcOrd="2" destOrd="0" parTransId="{6E524E22-3048-403D-ACB3-9122AB094BEA}" sibTransId="{8E100A77-8409-4ECB-948F-04FFB6701B4F}"/>
    <dgm:cxn modelId="{D61A6D87-DA77-2445-9EF8-FB9C8B5AE1F8}" type="presParOf" srcId="{5DB3DA51-9B4C-FA4E-A7D6-9AEE58FD9AC4}" destId="{C83D39D7-898D-1E4B-ADBF-DC2CA76BE11B}" srcOrd="0" destOrd="0" presId="urn:microsoft.com/office/officeart/2016/7/layout/HorizontalActionList"/>
    <dgm:cxn modelId="{F20F43B4-1DF9-1645-81AC-7C3BF8ECE6BB}" type="presParOf" srcId="{C83D39D7-898D-1E4B-ADBF-DC2CA76BE11B}" destId="{D7F9ACD0-A6E0-6A4F-80FC-B965C289444F}" srcOrd="0" destOrd="0" presId="urn:microsoft.com/office/officeart/2016/7/layout/HorizontalActionList"/>
    <dgm:cxn modelId="{6B3AC7AB-13B4-C34D-ACE0-DA18A0B1450D}" type="presParOf" srcId="{C83D39D7-898D-1E4B-ADBF-DC2CA76BE11B}" destId="{EC9EB1CD-0E10-0D41-BB9F-09A244F5EF92}" srcOrd="1" destOrd="0" presId="urn:microsoft.com/office/officeart/2016/7/layout/HorizontalActionList"/>
    <dgm:cxn modelId="{9D8AA656-399E-9F4C-B515-96D641CC3E1D}" type="presParOf" srcId="{5DB3DA51-9B4C-FA4E-A7D6-9AEE58FD9AC4}" destId="{DADCBC6C-D487-8346-AC4B-658AF1C63268}" srcOrd="1" destOrd="0" presId="urn:microsoft.com/office/officeart/2016/7/layout/HorizontalActionList"/>
    <dgm:cxn modelId="{72232BB6-C4BB-D14C-91F0-7F5AA9D2740A}" type="presParOf" srcId="{5DB3DA51-9B4C-FA4E-A7D6-9AEE58FD9AC4}" destId="{E0EC60FF-28B0-E14F-BF68-CB07D7F9B36F}" srcOrd="2" destOrd="0" presId="urn:microsoft.com/office/officeart/2016/7/layout/HorizontalActionList"/>
    <dgm:cxn modelId="{7B2C82FD-12A6-4343-B4F1-5306C2E02BB0}" type="presParOf" srcId="{E0EC60FF-28B0-E14F-BF68-CB07D7F9B36F}" destId="{00CF955B-EE14-A74A-A3AB-CC0970F6A9D9}" srcOrd="0" destOrd="0" presId="urn:microsoft.com/office/officeart/2016/7/layout/HorizontalActionList"/>
    <dgm:cxn modelId="{E6D81DA1-A560-654D-B247-A70E324A0747}" type="presParOf" srcId="{E0EC60FF-28B0-E14F-BF68-CB07D7F9B36F}" destId="{8F641342-8EA8-C243-9CBD-7E06468D2E60}" srcOrd="1" destOrd="0" presId="urn:microsoft.com/office/officeart/2016/7/layout/HorizontalActionList"/>
    <dgm:cxn modelId="{6A98B0A8-A5A9-7C42-90CB-53DBC05F794A}" type="presParOf" srcId="{5DB3DA51-9B4C-FA4E-A7D6-9AEE58FD9AC4}" destId="{AF31F57D-8949-1A4E-AE27-5DA3E58A3765}" srcOrd="3" destOrd="0" presId="urn:microsoft.com/office/officeart/2016/7/layout/HorizontalActionList"/>
    <dgm:cxn modelId="{A45A3042-F573-774B-808A-50F8E989E34C}" type="presParOf" srcId="{5DB3DA51-9B4C-FA4E-A7D6-9AEE58FD9AC4}" destId="{53EE18A1-EFAF-5245-AA6B-0AA45235F34C}" srcOrd="4" destOrd="0" presId="urn:microsoft.com/office/officeart/2016/7/layout/HorizontalActionList"/>
    <dgm:cxn modelId="{2EBB4E5F-F879-444F-AD76-B7172CC0B56B}" type="presParOf" srcId="{53EE18A1-EFAF-5245-AA6B-0AA45235F34C}" destId="{DF0C42C6-1EB0-464E-9E3A-B87CBE13B47B}" srcOrd="0" destOrd="0" presId="urn:microsoft.com/office/officeart/2016/7/layout/HorizontalActionList"/>
    <dgm:cxn modelId="{F5E9A0FB-4026-894E-8B6E-4F14F5519FF2}" type="presParOf" srcId="{53EE18A1-EFAF-5245-AA6B-0AA45235F34C}" destId="{3B34B706-37B3-6843-A741-EA87536CBCAD}" srcOrd="1" destOrd="0" presId="urn:microsoft.com/office/officeart/2016/7/layout/HorizontalActionList"/>
    <dgm:cxn modelId="{BCFCED6D-FDC1-064D-B5F2-581E44A97FA3}" type="presParOf" srcId="{5DB3DA51-9B4C-FA4E-A7D6-9AEE58FD9AC4}" destId="{E0711B2C-B145-FB46-949B-BB8A03D0626E}" srcOrd="5" destOrd="0" presId="urn:microsoft.com/office/officeart/2016/7/layout/HorizontalActionList"/>
    <dgm:cxn modelId="{644D3935-42FF-2B41-ACF7-AADE3BBCD645}" type="presParOf" srcId="{5DB3DA51-9B4C-FA4E-A7D6-9AEE58FD9AC4}" destId="{F18D8DDC-1F21-AC42-A92D-B2E80F33636B}" srcOrd="6" destOrd="0" presId="urn:microsoft.com/office/officeart/2016/7/layout/HorizontalActionList"/>
    <dgm:cxn modelId="{E3AE6165-1AE4-484F-808D-18DB4F5653EF}" type="presParOf" srcId="{F18D8DDC-1F21-AC42-A92D-B2E80F33636B}" destId="{4A70679E-F528-8742-BD4E-656B8800557C}" srcOrd="0" destOrd="0" presId="urn:microsoft.com/office/officeart/2016/7/layout/HorizontalActionList"/>
    <dgm:cxn modelId="{A023B622-05F3-0043-A44A-1665F72A7683}" type="presParOf" srcId="{F18D8DDC-1F21-AC42-A92D-B2E80F33636B}" destId="{79F6855E-739D-8E47-A59D-AAB7948EE3B7}"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5FDBE8-4031-492A-AFE3-D6222D72AC39}"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E8296EC6-5EB1-4AB1-B2E7-E375E653141B}">
      <dgm:prSet/>
      <dgm:spPr/>
      <dgm:t>
        <a:bodyPr/>
        <a:lstStyle/>
        <a:p>
          <a:endParaRPr lang="en-US" b="1" i="0" dirty="0">
            <a:latin typeface="Avenir Next Demi Bold" panose="020B0503020202020204" pitchFamily="34" charset="0"/>
          </a:endParaRPr>
        </a:p>
      </dgm:t>
    </dgm:pt>
    <dgm:pt modelId="{3CC62E13-D412-437C-A068-97B2738AC302}" type="parTrans" cxnId="{0D9C8C26-D764-4704-853B-D27853B77DC1}">
      <dgm:prSet/>
      <dgm:spPr/>
      <dgm:t>
        <a:bodyPr/>
        <a:lstStyle/>
        <a:p>
          <a:endParaRPr lang="en-US"/>
        </a:p>
      </dgm:t>
    </dgm:pt>
    <dgm:pt modelId="{51E323EC-46F1-43CB-819F-DBE4F906DD97}" type="sibTrans" cxnId="{0D9C8C26-D764-4704-853B-D27853B77DC1}">
      <dgm:prSet/>
      <dgm:spPr/>
      <dgm:t>
        <a:bodyPr/>
        <a:lstStyle/>
        <a:p>
          <a:endParaRPr lang="en-US"/>
        </a:p>
      </dgm:t>
    </dgm:pt>
    <dgm:pt modelId="{7FCE3C19-A802-4AA9-A33F-6D1238F3196F}">
      <dgm:prSet/>
      <dgm:spPr/>
      <dgm:t>
        <a:bodyPr/>
        <a:lstStyle/>
        <a:p>
          <a:endParaRPr lang="en-US" b="0" i="0" dirty="0">
            <a:latin typeface="Avenir Next" panose="020B0503020202020204" pitchFamily="34" charset="0"/>
          </a:endParaRPr>
        </a:p>
      </dgm:t>
    </dgm:pt>
    <dgm:pt modelId="{E769D045-90C5-453D-8EAA-A1393A486D50}" type="parTrans" cxnId="{639ACB27-9A2E-448D-A051-BA98B676A7D9}">
      <dgm:prSet/>
      <dgm:spPr/>
      <dgm:t>
        <a:bodyPr/>
        <a:lstStyle/>
        <a:p>
          <a:endParaRPr lang="en-US"/>
        </a:p>
      </dgm:t>
    </dgm:pt>
    <dgm:pt modelId="{12091A1F-BDC5-4412-A71B-C4997A4E799A}" type="sibTrans" cxnId="{639ACB27-9A2E-448D-A051-BA98B676A7D9}">
      <dgm:prSet/>
      <dgm:spPr/>
      <dgm:t>
        <a:bodyPr/>
        <a:lstStyle/>
        <a:p>
          <a:endParaRPr lang="en-US"/>
        </a:p>
      </dgm:t>
    </dgm:pt>
    <dgm:pt modelId="{9B8F056B-2374-411D-9C17-7E64988AAE3D}">
      <dgm:prSet/>
      <dgm:spPr/>
      <dgm:t>
        <a:bodyPr/>
        <a:lstStyle/>
        <a:p>
          <a:endParaRPr lang="en-US" b="1" i="0" dirty="0">
            <a:latin typeface="Avenir Next Demi Bold" panose="020B0503020202020204" pitchFamily="34" charset="0"/>
          </a:endParaRPr>
        </a:p>
      </dgm:t>
    </dgm:pt>
    <dgm:pt modelId="{FBC44D3B-EAAA-4E7C-AEBE-D735E3802F6E}" type="parTrans" cxnId="{2EF58C2F-D0FD-4530-8EC5-3C050E59E62C}">
      <dgm:prSet/>
      <dgm:spPr/>
      <dgm:t>
        <a:bodyPr/>
        <a:lstStyle/>
        <a:p>
          <a:endParaRPr lang="en-US"/>
        </a:p>
      </dgm:t>
    </dgm:pt>
    <dgm:pt modelId="{C7D28ACA-3B95-4A2B-B539-111402CFCB94}" type="sibTrans" cxnId="{2EF58C2F-D0FD-4530-8EC5-3C050E59E62C}">
      <dgm:prSet/>
      <dgm:spPr/>
      <dgm:t>
        <a:bodyPr/>
        <a:lstStyle/>
        <a:p>
          <a:endParaRPr lang="en-US"/>
        </a:p>
      </dgm:t>
    </dgm:pt>
    <dgm:pt modelId="{FA6F673C-E7D9-4472-A36C-B1C91AD641F0}">
      <dgm:prSet/>
      <dgm:spPr/>
      <dgm:t>
        <a:bodyPr/>
        <a:lstStyle/>
        <a:p>
          <a:endParaRPr lang="en-US" b="0" i="0" dirty="0">
            <a:latin typeface="Avenir Next" panose="020B0503020202020204" pitchFamily="34" charset="0"/>
          </a:endParaRPr>
        </a:p>
      </dgm:t>
    </dgm:pt>
    <dgm:pt modelId="{E7C0F69C-2A20-4556-B176-0956BC667DB4}" type="parTrans" cxnId="{C05EF57A-E1E9-4596-9F3B-BB735A1B039D}">
      <dgm:prSet/>
      <dgm:spPr/>
      <dgm:t>
        <a:bodyPr/>
        <a:lstStyle/>
        <a:p>
          <a:endParaRPr lang="en-US"/>
        </a:p>
      </dgm:t>
    </dgm:pt>
    <dgm:pt modelId="{70762BDE-3454-4ACC-B5E8-D7D6D785230B}" type="sibTrans" cxnId="{C05EF57A-E1E9-4596-9F3B-BB735A1B039D}">
      <dgm:prSet/>
      <dgm:spPr/>
      <dgm:t>
        <a:bodyPr/>
        <a:lstStyle/>
        <a:p>
          <a:endParaRPr lang="en-US"/>
        </a:p>
      </dgm:t>
    </dgm:pt>
    <dgm:pt modelId="{C2F7B085-5D79-4C7F-8625-8A7AB6FC567A}">
      <dgm:prSet/>
      <dgm:spPr/>
      <dgm:t>
        <a:bodyPr/>
        <a:lstStyle/>
        <a:p>
          <a:endParaRPr lang="en-US" b="1" i="0" dirty="0">
            <a:latin typeface="Avenir Next Demi Bold" panose="020B0503020202020204" pitchFamily="34" charset="0"/>
          </a:endParaRPr>
        </a:p>
      </dgm:t>
    </dgm:pt>
    <dgm:pt modelId="{6E524E22-3048-403D-ACB3-9122AB094BEA}" type="parTrans" cxnId="{607B32FD-7631-4522-B50C-BB2DF77BCBF8}">
      <dgm:prSet/>
      <dgm:spPr/>
      <dgm:t>
        <a:bodyPr/>
        <a:lstStyle/>
        <a:p>
          <a:endParaRPr lang="en-US"/>
        </a:p>
      </dgm:t>
    </dgm:pt>
    <dgm:pt modelId="{8E100A77-8409-4ECB-948F-04FFB6701B4F}" type="sibTrans" cxnId="{607B32FD-7631-4522-B50C-BB2DF77BCBF8}">
      <dgm:prSet/>
      <dgm:spPr/>
      <dgm:t>
        <a:bodyPr/>
        <a:lstStyle/>
        <a:p>
          <a:endParaRPr lang="en-US"/>
        </a:p>
      </dgm:t>
    </dgm:pt>
    <dgm:pt modelId="{AF414317-8A1A-4641-90BE-33955D66C273}">
      <dgm:prSet/>
      <dgm:spPr/>
      <dgm:t>
        <a:bodyPr/>
        <a:lstStyle/>
        <a:p>
          <a:endParaRPr lang="en-US" dirty="0"/>
        </a:p>
      </dgm:t>
    </dgm:pt>
    <dgm:pt modelId="{126FCE03-CA90-407A-8F00-A04398880D9D}" type="parTrans" cxnId="{DF674B9A-7E55-4C42-A591-8FDB4D49DF11}">
      <dgm:prSet/>
      <dgm:spPr/>
      <dgm:t>
        <a:bodyPr/>
        <a:lstStyle/>
        <a:p>
          <a:endParaRPr lang="en-US"/>
        </a:p>
      </dgm:t>
    </dgm:pt>
    <dgm:pt modelId="{492B34F7-A9B2-4415-B7F1-FB48A56DC6E0}" type="sibTrans" cxnId="{DF674B9A-7E55-4C42-A591-8FDB4D49DF11}">
      <dgm:prSet/>
      <dgm:spPr/>
      <dgm:t>
        <a:bodyPr/>
        <a:lstStyle/>
        <a:p>
          <a:endParaRPr lang="en-US"/>
        </a:p>
      </dgm:t>
    </dgm:pt>
    <dgm:pt modelId="{22159748-F721-4D49-9F0E-07EA350DCDC7}">
      <dgm:prSet/>
      <dgm:spPr/>
      <dgm:t>
        <a:bodyPr/>
        <a:lstStyle/>
        <a:p>
          <a:endParaRPr lang="en-US" b="1" i="0" dirty="0">
            <a:latin typeface="Avenir Next Demi Bold" panose="020B0503020202020204" pitchFamily="34" charset="0"/>
          </a:endParaRPr>
        </a:p>
      </dgm:t>
    </dgm:pt>
    <dgm:pt modelId="{AE616C3B-0664-4537-81A7-E6CDB3806F8F}" type="parTrans" cxnId="{2FAB547C-6268-4CE6-A05E-3A4D8D08C193}">
      <dgm:prSet/>
      <dgm:spPr/>
      <dgm:t>
        <a:bodyPr/>
        <a:lstStyle/>
        <a:p>
          <a:endParaRPr lang="en-US"/>
        </a:p>
      </dgm:t>
    </dgm:pt>
    <dgm:pt modelId="{A7888A95-B22A-45B9-9D9F-6B59C8034326}" type="sibTrans" cxnId="{2FAB547C-6268-4CE6-A05E-3A4D8D08C193}">
      <dgm:prSet/>
      <dgm:spPr/>
      <dgm:t>
        <a:bodyPr/>
        <a:lstStyle/>
        <a:p>
          <a:endParaRPr lang="en-US"/>
        </a:p>
      </dgm:t>
    </dgm:pt>
    <dgm:pt modelId="{85B3D82E-98FB-448F-AFA3-968DB87B8472}">
      <dgm:prSet/>
      <dgm:spPr/>
      <dgm:t>
        <a:bodyPr/>
        <a:lstStyle/>
        <a:p>
          <a:endParaRPr lang="en-US" dirty="0"/>
        </a:p>
      </dgm:t>
    </dgm:pt>
    <dgm:pt modelId="{FA09673F-7F60-490A-B336-2958E16C195E}" type="parTrans" cxnId="{3538401E-FD95-42DF-9057-D42AD4C19FDA}">
      <dgm:prSet/>
      <dgm:spPr/>
      <dgm:t>
        <a:bodyPr/>
        <a:lstStyle/>
        <a:p>
          <a:endParaRPr lang="en-US"/>
        </a:p>
      </dgm:t>
    </dgm:pt>
    <dgm:pt modelId="{6B900B25-EF10-4579-9674-6FACDA5243BC}" type="sibTrans" cxnId="{3538401E-FD95-42DF-9057-D42AD4C19FDA}">
      <dgm:prSet/>
      <dgm:spPr/>
      <dgm:t>
        <a:bodyPr/>
        <a:lstStyle/>
        <a:p>
          <a:endParaRPr lang="en-US"/>
        </a:p>
      </dgm:t>
    </dgm:pt>
    <dgm:pt modelId="{5DB3DA51-9B4C-FA4E-A7D6-9AEE58FD9AC4}" type="pres">
      <dgm:prSet presAssocID="{E05FDBE8-4031-492A-AFE3-D6222D72AC39}" presName="Name0" presStyleCnt="0">
        <dgm:presLayoutVars>
          <dgm:dir/>
          <dgm:animLvl val="lvl"/>
          <dgm:resizeHandles val="exact"/>
        </dgm:presLayoutVars>
      </dgm:prSet>
      <dgm:spPr/>
    </dgm:pt>
    <dgm:pt modelId="{C83D39D7-898D-1E4B-ADBF-DC2CA76BE11B}" type="pres">
      <dgm:prSet presAssocID="{E8296EC6-5EB1-4AB1-B2E7-E375E653141B}" presName="composite" presStyleCnt="0"/>
      <dgm:spPr/>
    </dgm:pt>
    <dgm:pt modelId="{D7F9ACD0-A6E0-6A4F-80FC-B965C289444F}" type="pres">
      <dgm:prSet presAssocID="{E8296EC6-5EB1-4AB1-B2E7-E375E653141B}" presName="parTx" presStyleLbl="alignNode1" presStyleIdx="0" presStyleCnt="4">
        <dgm:presLayoutVars>
          <dgm:chMax val="0"/>
          <dgm:chPref val="0"/>
        </dgm:presLayoutVars>
      </dgm:prSet>
      <dgm:spPr/>
    </dgm:pt>
    <dgm:pt modelId="{EC9EB1CD-0E10-0D41-BB9F-09A244F5EF92}" type="pres">
      <dgm:prSet presAssocID="{E8296EC6-5EB1-4AB1-B2E7-E375E653141B}" presName="desTx" presStyleLbl="alignAccFollowNode1" presStyleIdx="0" presStyleCnt="4">
        <dgm:presLayoutVars/>
      </dgm:prSet>
      <dgm:spPr/>
    </dgm:pt>
    <dgm:pt modelId="{DADCBC6C-D487-8346-AC4B-658AF1C63268}" type="pres">
      <dgm:prSet presAssocID="{51E323EC-46F1-43CB-819F-DBE4F906DD97}" presName="space" presStyleCnt="0"/>
      <dgm:spPr/>
    </dgm:pt>
    <dgm:pt modelId="{E0EC60FF-28B0-E14F-BF68-CB07D7F9B36F}" type="pres">
      <dgm:prSet presAssocID="{9B8F056B-2374-411D-9C17-7E64988AAE3D}" presName="composite" presStyleCnt="0"/>
      <dgm:spPr/>
    </dgm:pt>
    <dgm:pt modelId="{00CF955B-EE14-A74A-A3AB-CC0970F6A9D9}" type="pres">
      <dgm:prSet presAssocID="{9B8F056B-2374-411D-9C17-7E64988AAE3D}" presName="parTx" presStyleLbl="alignNode1" presStyleIdx="1" presStyleCnt="4">
        <dgm:presLayoutVars>
          <dgm:chMax val="0"/>
          <dgm:chPref val="0"/>
        </dgm:presLayoutVars>
      </dgm:prSet>
      <dgm:spPr/>
    </dgm:pt>
    <dgm:pt modelId="{8F641342-8EA8-C243-9CBD-7E06468D2E60}" type="pres">
      <dgm:prSet presAssocID="{9B8F056B-2374-411D-9C17-7E64988AAE3D}" presName="desTx" presStyleLbl="alignAccFollowNode1" presStyleIdx="1" presStyleCnt="4">
        <dgm:presLayoutVars/>
      </dgm:prSet>
      <dgm:spPr/>
    </dgm:pt>
    <dgm:pt modelId="{AF31F57D-8949-1A4E-AE27-5DA3E58A3765}" type="pres">
      <dgm:prSet presAssocID="{C7D28ACA-3B95-4A2B-B539-111402CFCB94}" presName="space" presStyleCnt="0"/>
      <dgm:spPr/>
    </dgm:pt>
    <dgm:pt modelId="{53EE18A1-EFAF-5245-AA6B-0AA45235F34C}" type="pres">
      <dgm:prSet presAssocID="{C2F7B085-5D79-4C7F-8625-8A7AB6FC567A}" presName="composite" presStyleCnt="0"/>
      <dgm:spPr/>
    </dgm:pt>
    <dgm:pt modelId="{DF0C42C6-1EB0-464E-9E3A-B87CBE13B47B}" type="pres">
      <dgm:prSet presAssocID="{C2F7B085-5D79-4C7F-8625-8A7AB6FC567A}" presName="parTx" presStyleLbl="alignNode1" presStyleIdx="2" presStyleCnt="4">
        <dgm:presLayoutVars>
          <dgm:chMax val="0"/>
          <dgm:chPref val="0"/>
        </dgm:presLayoutVars>
      </dgm:prSet>
      <dgm:spPr/>
    </dgm:pt>
    <dgm:pt modelId="{3B34B706-37B3-6843-A741-EA87536CBCAD}" type="pres">
      <dgm:prSet presAssocID="{C2F7B085-5D79-4C7F-8625-8A7AB6FC567A}" presName="desTx" presStyleLbl="alignAccFollowNode1" presStyleIdx="2" presStyleCnt="4">
        <dgm:presLayoutVars/>
      </dgm:prSet>
      <dgm:spPr/>
    </dgm:pt>
    <dgm:pt modelId="{E0711B2C-B145-FB46-949B-BB8A03D0626E}" type="pres">
      <dgm:prSet presAssocID="{8E100A77-8409-4ECB-948F-04FFB6701B4F}" presName="space" presStyleCnt="0"/>
      <dgm:spPr/>
    </dgm:pt>
    <dgm:pt modelId="{F18D8DDC-1F21-AC42-A92D-B2E80F33636B}" type="pres">
      <dgm:prSet presAssocID="{22159748-F721-4D49-9F0E-07EA350DCDC7}" presName="composite" presStyleCnt="0"/>
      <dgm:spPr/>
    </dgm:pt>
    <dgm:pt modelId="{4A70679E-F528-8742-BD4E-656B8800557C}" type="pres">
      <dgm:prSet presAssocID="{22159748-F721-4D49-9F0E-07EA350DCDC7}" presName="parTx" presStyleLbl="alignNode1" presStyleIdx="3" presStyleCnt="4">
        <dgm:presLayoutVars>
          <dgm:chMax val="0"/>
          <dgm:chPref val="0"/>
        </dgm:presLayoutVars>
      </dgm:prSet>
      <dgm:spPr/>
    </dgm:pt>
    <dgm:pt modelId="{79F6855E-739D-8E47-A59D-AAB7948EE3B7}" type="pres">
      <dgm:prSet presAssocID="{22159748-F721-4D49-9F0E-07EA350DCDC7}" presName="desTx" presStyleLbl="alignAccFollowNode1" presStyleIdx="3" presStyleCnt="4">
        <dgm:presLayoutVars/>
      </dgm:prSet>
      <dgm:spPr/>
    </dgm:pt>
  </dgm:ptLst>
  <dgm:cxnLst>
    <dgm:cxn modelId="{5D0CAA06-0ADD-8E40-A664-086E86D70DEF}" type="presOf" srcId="{7FCE3C19-A802-4AA9-A33F-6D1238F3196F}" destId="{EC9EB1CD-0E10-0D41-BB9F-09A244F5EF92}" srcOrd="0" destOrd="0" presId="urn:microsoft.com/office/officeart/2016/7/layout/HorizontalActionList"/>
    <dgm:cxn modelId="{8C00CA13-7DF2-B84E-9724-FA45F4FADB98}" type="presOf" srcId="{FA6F673C-E7D9-4472-A36C-B1C91AD641F0}" destId="{8F641342-8EA8-C243-9CBD-7E06468D2E60}" srcOrd="0" destOrd="0" presId="urn:microsoft.com/office/officeart/2016/7/layout/HorizontalActionList"/>
    <dgm:cxn modelId="{3538401E-FD95-42DF-9057-D42AD4C19FDA}" srcId="{22159748-F721-4D49-9F0E-07EA350DCDC7}" destId="{85B3D82E-98FB-448F-AFA3-968DB87B8472}" srcOrd="0" destOrd="0" parTransId="{FA09673F-7F60-490A-B336-2958E16C195E}" sibTransId="{6B900B25-EF10-4579-9674-6FACDA5243BC}"/>
    <dgm:cxn modelId="{05EA1A20-95F7-7242-8D16-5615CA474D3F}" type="presOf" srcId="{E8296EC6-5EB1-4AB1-B2E7-E375E653141B}" destId="{D7F9ACD0-A6E0-6A4F-80FC-B965C289444F}" srcOrd="0" destOrd="0" presId="urn:microsoft.com/office/officeart/2016/7/layout/HorizontalActionList"/>
    <dgm:cxn modelId="{0D9C8C26-D764-4704-853B-D27853B77DC1}" srcId="{E05FDBE8-4031-492A-AFE3-D6222D72AC39}" destId="{E8296EC6-5EB1-4AB1-B2E7-E375E653141B}" srcOrd="0" destOrd="0" parTransId="{3CC62E13-D412-437C-A068-97B2738AC302}" sibTransId="{51E323EC-46F1-43CB-819F-DBE4F906DD97}"/>
    <dgm:cxn modelId="{E12CC126-1173-D74E-B855-3A4508767DEC}" type="presOf" srcId="{AF414317-8A1A-4641-90BE-33955D66C273}" destId="{3B34B706-37B3-6843-A741-EA87536CBCAD}" srcOrd="0" destOrd="0" presId="urn:microsoft.com/office/officeart/2016/7/layout/HorizontalActionList"/>
    <dgm:cxn modelId="{639ACB27-9A2E-448D-A051-BA98B676A7D9}" srcId="{E8296EC6-5EB1-4AB1-B2E7-E375E653141B}" destId="{7FCE3C19-A802-4AA9-A33F-6D1238F3196F}" srcOrd="0" destOrd="0" parTransId="{E769D045-90C5-453D-8EAA-A1393A486D50}" sibTransId="{12091A1F-BDC5-4412-A71B-C4997A4E799A}"/>
    <dgm:cxn modelId="{B991222A-13A0-6641-B9E3-62DC01DF6431}" type="presOf" srcId="{C2F7B085-5D79-4C7F-8625-8A7AB6FC567A}" destId="{DF0C42C6-1EB0-464E-9E3A-B87CBE13B47B}" srcOrd="0" destOrd="0" presId="urn:microsoft.com/office/officeart/2016/7/layout/HorizontalActionList"/>
    <dgm:cxn modelId="{2EF58C2F-D0FD-4530-8EC5-3C050E59E62C}" srcId="{E05FDBE8-4031-492A-AFE3-D6222D72AC39}" destId="{9B8F056B-2374-411D-9C17-7E64988AAE3D}" srcOrd="1" destOrd="0" parTransId="{FBC44D3B-EAAA-4E7C-AEBE-D735E3802F6E}" sibTransId="{C7D28ACA-3B95-4A2B-B539-111402CFCB94}"/>
    <dgm:cxn modelId="{E3719040-04A3-9640-99C1-92BC351E42C4}" type="presOf" srcId="{E05FDBE8-4031-492A-AFE3-D6222D72AC39}" destId="{5DB3DA51-9B4C-FA4E-A7D6-9AEE58FD9AC4}" srcOrd="0" destOrd="0" presId="urn:microsoft.com/office/officeart/2016/7/layout/HorizontalActionList"/>
    <dgm:cxn modelId="{C05EF57A-E1E9-4596-9F3B-BB735A1B039D}" srcId="{9B8F056B-2374-411D-9C17-7E64988AAE3D}" destId="{FA6F673C-E7D9-4472-A36C-B1C91AD641F0}" srcOrd="0" destOrd="0" parTransId="{E7C0F69C-2A20-4556-B176-0956BC667DB4}" sibTransId="{70762BDE-3454-4ACC-B5E8-D7D6D785230B}"/>
    <dgm:cxn modelId="{2FAB547C-6268-4CE6-A05E-3A4D8D08C193}" srcId="{E05FDBE8-4031-492A-AFE3-D6222D72AC39}" destId="{22159748-F721-4D49-9F0E-07EA350DCDC7}" srcOrd="3" destOrd="0" parTransId="{AE616C3B-0664-4537-81A7-E6CDB3806F8F}" sibTransId="{A7888A95-B22A-45B9-9D9F-6B59C8034326}"/>
    <dgm:cxn modelId="{5ACABD7C-2A18-0142-842F-E219324D1FBF}" type="presOf" srcId="{22159748-F721-4D49-9F0E-07EA350DCDC7}" destId="{4A70679E-F528-8742-BD4E-656B8800557C}" srcOrd="0" destOrd="0" presId="urn:microsoft.com/office/officeart/2016/7/layout/HorizontalActionList"/>
    <dgm:cxn modelId="{DF674B9A-7E55-4C42-A591-8FDB4D49DF11}" srcId="{C2F7B085-5D79-4C7F-8625-8A7AB6FC567A}" destId="{AF414317-8A1A-4641-90BE-33955D66C273}" srcOrd="0" destOrd="0" parTransId="{126FCE03-CA90-407A-8F00-A04398880D9D}" sibTransId="{492B34F7-A9B2-4415-B7F1-FB48A56DC6E0}"/>
    <dgm:cxn modelId="{D29057CF-F39D-7B4C-8F00-ADFA6FD50548}" type="presOf" srcId="{9B8F056B-2374-411D-9C17-7E64988AAE3D}" destId="{00CF955B-EE14-A74A-A3AB-CC0970F6A9D9}" srcOrd="0" destOrd="0" presId="urn:microsoft.com/office/officeart/2016/7/layout/HorizontalActionList"/>
    <dgm:cxn modelId="{7629B8ED-1948-FA41-A1AA-7E409A7DD3DF}" type="presOf" srcId="{85B3D82E-98FB-448F-AFA3-968DB87B8472}" destId="{79F6855E-739D-8E47-A59D-AAB7948EE3B7}" srcOrd="0" destOrd="0" presId="urn:microsoft.com/office/officeart/2016/7/layout/HorizontalActionList"/>
    <dgm:cxn modelId="{607B32FD-7631-4522-B50C-BB2DF77BCBF8}" srcId="{E05FDBE8-4031-492A-AFE3-D6222D72AC39}" destId="{C2F7B085-5D79-4C7F-8625-8A7AB6FC567A}" srcOrd="2" destOrd="0" parTransId="{6E524E22-3048-403D-ACB3-9122AB094BEA}" sibTransId="{8E100A77-8409-4ECB-948F-04FFB6701B4F}"/>
    <dgm:cxn modelId="{D61A6D87-DA77-2445-9EF8-FB9C8B5AE1F8}" type="presParOf" srcId="{5DB3DA51-9B4C-FA4E-A7D6-9AEE58FD9AC4}" destId="{C83D39D7-898D-1E4B-ADBF-DC2CA76BE11B}" srcOrd="0" destOrd="0" presId="urn:microsoft.com/office/officeart/2016/7/layout/HorizontalActionList"/>
    <dgm:cxn modelId="{F20F43B4-1DF9-1645-81AC-7C3BF8ECE6BB}" type="presParOf" srcId="{C83D39D7-898D-1E4B-ADBF-DC2CA76BE11B}" destId="{D7F9ACD0-A6E0-6A4F-80FC-B965C289444F}" srcOrd="0" destOrd="0" presId="urn:microsoft.com/office/officeart/2016/7/layout/HorizontalActionList"/>
    <dgm:cxn modelId="{6B3AC7AB-13B4-C34D-ACE0-DA18A0B1450D}" type="presParOf" srcId="{C83D39D7-898D-1E4B-ADBF-DC2CA76BE11B}" destId="{EC9EB1CD-0E10-0D41-BB9F-09A244F5EF92}" srcOrd="1" destOrd="0" presId="urn:microsoft.com/office/officeart/2016/7/layout/HorizontalActionList"/>
    <dgm:cxn modelId="{9D8AA656-399E-9F4C-B515-96D641CC3E1D}" type="presParOf" srcId="{5DB3DA51-9B4C-FA4E-A7D6-9AEE58FD9AC4}" destId="{DADCBC6C-D487-8346-AC4B-658AF1C63268}" srcOrd="1" destOrd="0" presId="urn:microsoft.com/office/officeart/2016/7/layout/HorizontalActionList"/>
    <dgm:cxn modelId="{72232BB6-C4BB-D14C-91F0-7F5AA9D2740A}" type="presParOf" srcId="{5DB3DA51-9B4C-FA4E-A7D6-9AEE58FD9AC4}" destId="{E0EC60FF-28B0-E14F-BF68-CB07D7F9B36F}" srcOrd="2" destOrd="0" presId="urn:microsoft.com/office/officeart/2016/7/layout/HorizontalActionList"/>
    <dgm:cxn modelId="{7B2C82FD-12A6-4343-B4F1-5306C2E02BB0}" type="presParOf" srcId="{E0EC60FF-28B0-E14F-BF68-CB07D7F9B36F}" destId="{00CF955B-EE14-A74A-A3AB-CC0970F6A9D9}" srcOrd="0" destOrd="0" presId="urn:microsoft.com/office/officeart/2016/7/layout/HorizontalActionList"/>
    <dgm:cxn modelId="{E6D81DA1-A560-654D-B247-A70E324A0747}" type="presParOf" srcId="{E0EC60FF-28B0-E14F-BF68-CB07D7F9B36F}" destId="{8F641342-8EA8-C243-9CBD-7E06468D2E60}" srcOrd="1" destOrd="0" presId="urn:microsoft.com/office/officeart/2016/7/layout/HorizontalActionList"/>
    <dgm:cxn modelId="{6A98B0A8-A5A9-7C42-90CB-53DBC05F794A}" type="presParOf" srcId="{5DB3DA51-9B4C-FA4E-A7D6-9AEE58FD9AC4}" destId="{AF31F57D-8949-1A4E-AE27-5DA3E58A3765}" srcOrd="3" destOrd="0" presId="urn:microsoft.com/office/officeart/2016/7/layout/HorizontalActionList"/>
    <dgm:cxn modelId="{A45A3042-F573-774B-808A-50F8E989E34C}" type="presParOf" srcId="{5DB3DA51-9B4C-FA4E-A7D6-9AEE58FD9AC4}" destId="{53EE18A1-EFAF-5245-AA6B-0AA45235F34C}" srcOrd="4" destOrd="0" presId="urn:microsoft.com/office/officeart/2016/7/layout/HorizontalActionList"/>
    <dgm:cxn modelId="{2EBB4E5F-F879-444F-AD76-B7172CC0B56B}" type="presParOf" srcId="{53EE18A1-EFAF-5245-AA6B-0AA45235F34C}" destId="{DF0C42C6-1EB0-464E-9E3A-B87CBE13B47B}" srcOrd="0" destOrd="0" presId="urn:microsoft.com/office/officeart/2016/7/layout/HorizontalActionList"/>
    <dgm:cxn modelId="{F5E9A0FB-4026-894E-8B6E-4F14F5519FF2}" type="presParOf" srcId="{53EE18A1-EFAF-5245-AA6B-0AA45235F34C}" destId="{3B34B706-37B3-6843-A741-EA87536CBCAD}" srcOrd="1" destOrd="0" presId="urn:microsoft.com/office/officeart/2016/7/layout/HorizontalActionList"/>
    <dgm:cxn modelId="{BCFCED6D-FDC1-064D-B5F2-581E44A97FA3}" type="presParOf" srcId="{5DB3DA51-9B4C-FA4E-A7D6-9AEE58FD9AC4}" destId="{E0711B2C-B145-FB46-949B-BB8A03D0626E}" srcOrd="5" destOrd="0" presId="urn:microsoft.com/office/officeart/2016/7/layout/HorizontalActionList"/>
    <dgm:cxn modelId="{644D3935-42FF-2B41-ACF7-AADE3BBCD645}" type="presParOf" srcId="{5DB3DA51-9B4C-FA4E-A7D6-9AEE58FD9AC4}" destId="{F18D8DDC-1F21-AC42-A92D-B2E80F33636B}" srcOrd="6" destOrd="0" presId="urn:microsoft.com/office/officeart/2016/7/layout/HorizontalActionList"/>
    <dgm:cxn modelId="{E3AE6165-1AE4-484F-808D-18DB4F5653EF}" type="presParOf" srcId="{F18D8DDC-1F21-AC42-A92D-B2E80F33636B}" destId="{4A70679E-F528-8742-BD4E-656B8800557C}" srcOrd="0" destOrd="0" presId="urn:microsoft.com/office/officeart/2016/7/layout/HorizontalActionList"/>
    <dgm:cxn modelId="{A023B622-05F3-0043-A44A-1665F72A7683}" type="presParOf" srcId="{F18D8DDC-1F21-AC42-A92D-B2E80F33636B}" destId="{79F6855E-739D-8E47-A59D-AAB7948EE3B7}"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9ACD0-A6E0-6A4F-80FC-B965C289444F}">
      <dsp:nvSpPr>
        <dsp:cNvPr id="0" name=""/>
        <dsp:cNvSpPr/>
      </dsp:nvSpPr>
      <dsp:spPr>
        <a:xfrm>
          <a:off x="6991" y="558203"/>
          <a:ext cx="2319048" cy="69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256" tIns="183256" rIns="183256" bIns="183256" numCol="1" spcCol="1270" anchor="ctr" anchorCtr="0">
          <a:noAutofit/>
        </a:bodyPr>
        <a:lstStyle/>
        <a:p>
          <a:pPr marL="0" lvl="0" indent="0" algn="ctr" defTabSz="889000">
            <a:lnSpc>
              <a:spcPct val="90000"/>
            </a:lnSpc>
            <a:spcBef>
              <a:spcPct val="0"/>
            </a:spcBef>
            <a:spcAft>
              <a:spcPct val="35000"/>
            </a:spcAft>
            <a:buNone/>
          </a:pPr>
          <a:endParaRPr lang="en-US" sz="2000" b="1" i="0" kern="1200" dirty="0">
            <a:latin typeface="Avenir Next Demi Bold" panose="020B0503020202020204" pitchFamily="34" charset="0"/>
          </a:endParaRPr>
        </a:p>
      </dsp:txBody>
      <dsp:txXfrm>
        <a:off x="6991" y="558203"/>
        <a:ext cx="2319048" cy="695714"/>
      </dsp:txXfrm>
    </dsp:sp>
    <dsp:sp modelId="{EC9EB1CD-0E10-0D41-BB9F-09A244F5EF92}">
      <dsp:nvSpPr>
        <dsp:cNvPr id="0" name=""/>
        <dsp:cNvSpPr/>
      </dsp:nvSpPr>
      <dsp:spPr>
        <a:xfrm>
          <a:off x="6991" y="1253917"/>
          <a:ext cx="2319048" cy="9788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9070" tIns="229070" rIns="229070" bIns="229070" numCol="1" spcCol="1270" anchor="t" anchorCtr="0">
          <a:noAutofit/>
        </a:bodyPr>
        <a:lstStyle/>
        <a:p>
          <a:pPr marL="0" lvl="0" indent="0" algn="l" defTabSz="488950">
            <a:lnSpc>
              <a:spcPct val="90000"/>
            </a:lnSpc>
            <a:spcBef>
              <a:spcPct val="0"/>
            </a:spcBef>
            <a:spcAft>
              <a:spcPct val="35000"/>
            </a:spcAft>
            <a:buNone/>
          </a:pPr>
          <a:endParaRPr lang="en-US" sz="1100" b="0" i="0" kern="1200" dirty="0">
            <a:latin typeface="Avenir Next" panose="020B0503020202020204" pitchFamily="34" charset="0"/>
          </a:endParaRPr>
        </a:p>
      </dsp:txBody>
      <dsp:txXfrm>
        <a:off x="6991" y="1253917"/>
        <a:ext cx="2319048" cy="978894"/>
      </dsp:txXfrm>
    </dsp:sp>
    <dsp:sp modelId="{00CF955B-EE14-A74A-A3AB-CC0970F6A9D9}">
      <dsp:nvSpPr>
        <dsp:cNvPr id="0" name=""/>
        <dsp:cNvSpPr/>
      </dsp:nvSpPr>
      <dsp:spPr>
        <a:xfrm>
          <a:off x="2433934" y="558203"/>
          <a:ext cx="2319048" cy="69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256" tIns="183256" rIns="183256" bIns="183256" numCol="1" spcCol="1270" anchor="ctr" anchorCtr="0">
          <a:noAutofit/>
        </a:bodyPr>
        <a:lstStyle/>
        <a:p>
          <a:pPr marL="0" lvl="0" indent="0" algn="ctr" defTabSz="889000">
            <a:lnSpc>
              <a:spcPct val="90000"/>
            </a:lnSpc>
            <a:spcBef>
              <a:spcPct val="0"/>
            </a:spcBef>
            <a:spcAft>
              <a:spcPct val="35000"/>
            </a:spcAft>
            <a:buNone/>
          </a:pPr>
          <a:endParaRPr lang="en-US" sz="2000" b="1" i="0" kern="1200" dirty="0">
            <a:latin typeface="Avenir Next Demi Bold" panose="020B0503020202020204" pitchFamily="34" charset="0"/>
          </a:endParaRPr>
        </a:p>
      </dsp:txBody>
      <dsp:txXfrm>
        <a:off x="2433934" y="558203"/>
        <a:ext cx="2319048" cy="695714"/>
      </dsp:txXfrm>
    </dsp:sp>
    <dsp:sp modelId="{8F641342-8EA8-C243-9CBD-7E06468D2E60}">
      <dsp:nvSpPr>
        <dsp:cNvPr id="0" name=""/>
        <dsp:cNvSpPr/>
      </dsp:nvSpPr>
      <dsp:spPr>
        <a:xfrm>
          <a:off x="2433934" y="1253917"/>
          <a:ext cx="2319048" cy="9788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9070" tIns="229070" rIns="229070" bIns="229070" numCol="1" spcCol="1270" anchor="t" anchorCtr="0">
          <a:noAutofit/>
        </a:bodyPr>
        <a:lstStyle/>
        <a:p>
          <a:pPr marL="0" lvl="0" indent="0" algn="l" defTabSz="488950">
            <a:lnSpc>
              <a:spcPct val="90000"/>
            </a:lnSpc>
            <a:spcBef>
              <a:spcPct val="0"/>
            </a:spcBef>
            <a:spcAft>
              <a:spcPct val="35000"/>
            </a:spcAft>
            <a:buNone/>
          </a:pPr>
          <a:endParaRPr lang="en-US" sz="1100" b="0" i="0" kern="1200" dirty="0">
            <a:latin typeface="Avenir Next" panose="020B0503020202020204" pitchFamily="34" charset="0"/>
          </a:endParaRPr>
        </a:p>
      </dsp:txBody>
      <dsp:txXfrm>
        <a:off x="2433934" y="1253917"/>
        <a:ext cx="2319048" cy="978894"/>
      </dsp:txXfrm>
    </dsp:sp>
    <dsp:sp modelId="{DF0C42C6-1EB0-464E-9E3A-B87CBE13B47B}">
      <dsp:nvSpPr>
        <dsp:cNvPr id="0" name=""/>
        <dsp:cNvSpPr/>
      </dsp:nvSpPr>
      <dsp:spPr>
        <a:xfrm>
          <a:off x="4860877" y="558203"/>
          <a:ext cx="2319048" cy="69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256" tIns="183256" rIns="183256" bIns="183256" numCol="1" spcCol="1270" anchor="ctr" anchorCtr="0">
          <a:noAutofit/>
        </a:bodyPr>
        <a:lstStyle/>
        <a:p>
          <a:pPr marL="0" lvl="0" indent="0" algn="ctr" defTabSz="889000">
            <a:lnSpc>
              <a:spcPct val="90000"/>
            </a:lnSpc>
            <a:spcBef>
              <a:spcPct val="0"/>
            </a:spcBef>
            <a:spcAft>
              <a:spcPct val="35000"/>
            </a:spcAft>
            <a:buNone/>
          </a:pPr>
          <a:endParaRPr lang="en-US" sz="2000" b="1" i="0" kern="1200" dirty="0">
            <a:latin typeface="Avenir Next Demi Bold" panose="020B0503020202020204" pitchFamily="34" charset="0"/>
          </a:endParaRPr>
        </a:p>
      </dsp:txBody>
      <dsp:txXfrm>
        <a:off x="4860877" y="558203"/>
        <a:ext cx="2319048" cy="695714"/>
      </dsp:txXfrm>
    </dsp:sp>
    <dsp:sp modelId="{3B34B706-37B3-6843-A741-EA87536CBCAD}">
      <dsp:nvSpPr>
        <dsp:cNvPr id="0" name=""/>
        <dsp:cNvSpPr/>
      </dsp:nvSpPr>
      <dsp:spPr>
        <a:xfrm>
          <a:off x="4860877" y="1253917"/>
          <a:ext cx="2319048" cy="9788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9070" tIns="229070" rIns="229070" bIns="229070" numCol="1" spcCol="1270" anchor="t" anchorCtr="0">
          <a:noAutofit/>
        </a:bodyPr>
        <a:lstStyle/>
        <a:p>
          <a:pPr marL="0" lvl="0" indent="0" algn="l" defTabSz="488950">
            <a:lnSpc>
              <a:spcPct val="90000"/>
            </a:lnSpc>
            <a:spcBef>
              <a:spcPct val="0"/>
            </a:spcBef>
            <a:spcAft>
              <a:spcPct val="35000"/>
            </a:spcAft>
            <a:buNone/>
          </a:pPr>
          <a:endParaRPr lang="en-US" sz="1100" kern="1200" dirty="0"/>
        </a:p>
      </dsp:txBody>
      <dsp:txXfrm>
        <a:off x="4860877" y="1253917"/>
        <a:ext cx="2319048" cy="978894"/>
      </dsp:txXfrm>
    </dsp:sp>
    <dsp:sp modelId="{4A70679E-F528-8742-BD4E-656B8800557C}">
      <dsp:nvSpPr>
        <dsp:cNvPr id="0" name=""/>
        <dsp:cNvSpPr/>
      </dsp:nvSpPr>
      <dsp:spPr>
        <a:xfrm>
          <a:off x="7287820" y="558203"/>
          <a:ext cx="2319048" cy="69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256" tIns="183256" rIns="183256" bIns="183256" numCol="1" spcCol="1270" anchor="ctr" anchorCtr="0">
          <a:noAutofit/>
        </a:bodyPr>
        <a:lstStyle/>
        <a:p>
          <a:pPr marL="0" lvl="0" indent="0" algn="ctr" defTabSz="889000">
            <a:lnSpc>
              <a:spcPct val="90000"/>
            </a:lnSpc>
            <a:spcBef>
              <a:spcPct val="0"/>
            </a:spcBef>
            <a:spcAft>
              <a:spcPct val="35000"/>
            </a:spcAft>
            <a:buNone/>
          </a:pPr>
          <a:endParaRPr lang="en-US" sz="2000" b="1" i="0" kern="1200" dirty="0">
            <a:latin typeface="Avenir Next Demi Bold" panose="020B0503020202020204" pitchFamily="34" charset="0"/>
          </a:endParaRPr>
        </a:p>
      </dsp:txBody>
      <dsp:txXfrm>
        <a:off x="7287820" y="558203"/>
        <a:ext cx="2319048" cy="695714"/>
      </dsp:txXfrm>
    </dsp:sp>
    <dsp:sp modelId="{79F6855E-739D-8E47-A59D-AAB7948EE3B7}">
      <dsp:nvSpPr>
        <dsp:cNvPr id="0" name=""/>
        <dsp:cNvSpPr/>
      </dsp:nvSpPr>
      <dsp:spPr>
        <a:xfrm>
          <a:off x="7287820" y="1253917"/>
          <a:ext cx="2319048" cy="9788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9070" tIns="229070" rIns="229070" bIns="229070" numCol="1" spcCol="1270" anchor="t" anchorCtr="0">
          <a:noAutofit/>
        </a:bodyPr>
        <a:lstStyle/>
        <a:p>
          <a:pPr marL="0" lvl="0" indent="0" algn="l" defTabSz="488950">
            <a:lnSpc>
              <a:spcPct val="90000"/>
            </a:lnSpc>
            <a:spcBef>
              <a:spcPct val="0"/>
            </a:spcBef>
            <a:spcAft>
              <a:spcPct val="35000"/>
            </a:spcAft>
            <a:buNone/>
          </a:pPr>
          <a:endParaRPr lang="en-US" sz="1100" kern="1200" dirty="0"/>
        </a:p>
      </dsp:txBody>
      <dsp:txXfrm>
        <a:off x="7287820" y="1253917"/>
        <a:ext cx="2319048" cy="97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9ACD0-A6E0-6A4F-80FC-B965C289444F}">
      <dsp:nvSpPr>
        <dsp:cNvPr id="0" name=""/>
        <dsp:cNvSpPr/>
      </dsp:nvSpPr>
      <dsp:spPr>
        <a:xfrm>
          <a:off x="6991" y="558203"/>
          <a:ext cx="2319048" cy="69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256" tIns="183256" rIns="183256" bIns="183256" numCol="1" spcCol="1270" anchor="ctr" anchorCtr="0">
          <a:noAutofit/>
        </a:bodyPr>
        <a:lstStyle/>
        <a:p>
          <a:pPr marL="0" lvl="0" indent="0" algn="ctr" defTabSz="889000">
            <a:lnSpc>
              <a:spcPct val="90000"/>
            </a:lnSpc>
            <a:spcBef>
              <a:spcPct val="0"/>
            </a:spcBef>
            <a:spcAft>
              <a:spcPct val="35000"/>
            </a:spcAft>
            <a:buNone/>
          </a:pPr>
          <a:endParaRPr lang="en-US" sz="2000" b="1" i="0" kern="1200" dirty="0">
            <a:latin typeface="Avenir Next Demi Bold" panose="020B0503020202020204" pitchFamily="34" charset="0"/>
          </a:endParaRPr>
        </a:p>
      </dsp:txBody>
      <dsp:txXfrm>
        <a:off x="6991" y="558203"/>
        <a:ext cx="2319048" cy="695714"/>
      </dsp:txXfrm>
    </dsp:sp>
    <dsp:sp modelId="{EC9EB1CD-0E10-0D41-BB9F-09A244F5EF92}">
      <dsp:nvSpPr>
        <dsp:cNvPr id="0" name=""/>
        <dsp:cNvSpPr/>
      </dsp:nvSpPr>
      <dsp:spPr>
        <a:xfrm>
          <a:off x="6991" y="1253917"/>
          <a:ext cx="2319048" cy="9788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9070" tIns="229070" rIns="229070" bIns="229070" numCol="1" spcCol="1270" anchor="t" anchorCtr="0">
          <a:noAutofit/>
        </a:bodyPr>
        <a:lstStyle/>
        <a:p>
          <a:pPr marL="0" lvl="0" indent="0" algn="l" defTabSz="488950">
            <a:lnSpc>
              <a:spcPct val="90000"/>
            </a:lnSpc>
            <a:spcBef>
              <a:spcPct val="0"/>
            </a:spcBef>
            <a:spcAft>
              <a:spcPct val="35000"/>
            </a:spcAft>
            <a:buNone/>
          </a:pPr>
          <a:endParaRPr lang="en-US" sz="1100" b="0" i="0" kern="1200" dirty="0">
            <a:latin typeface="Avenir Next" panose="020B0503020202020204" pitchFamily="34" charset="0"/>
          </a:endParaRPr>
        </a:p>
      </dsp:txBody>
      <dsp:txXfrm>
        <a:off x="6991" y="1253917"/>
        <a:ext cx="2319048" cy="978894"/>
      </dsp:txXfrm>
    </dsp:sp>
    <dsp:sp modelId="{00CF955B-EE14-A74A-A3AB-CC0970F6A9D9}">
      <dsp:nvSpPr>
        <dsp:cNvPr id="0" name=""/>
        <dsp:cNvSpPr/>
      </dsp:nvSpPr>
      <dsp:spPr>
        <a:xfrm>
          <a:off x="2433934" y="558203"/>
          <a:ext cx="2319048" cy="69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256" tIns="183256" rIns="183256" bIns="183256" numCol="1" spcCol="1270" anchor="ctr" anchorCtr="0">
          <a:noAutofit/>
        </a:bodyPr>
        <a:lstStyle/>
        <a:p>
          <a:pPr marL="0" lvl="0" indent="0" algn="ctr" defTabSz="889000">
            <a:lnSpc>
              <a:spcPct val="90000"/>
            </a:lnSpc>
            <a:spcBef>
              <a:spcPct val="0"/>
            </a:spcBef>
            <a:spcAft>
              <a:spcPct val="35000"/>
            </a:spcAft>
            <a:buNone/>
          </a:pPr>
          <a:endParaRPr lang="en-US" sz="2000" b="1" i="0" kern="1200" dirty="0">
            <a:latin typeface="Avenir Next Demi Bold" panose="020B0503020202020204" pitchFamily="34" charset="0"/>
          </a:endParaRPr>
        </a:p>
      </dsp:txBody>
      <dsp:txXfrm>
        <a:off x="2433934" y="558203"/>
        <a:ext cx="2319048" cy="695714"/>
      </dsp:txXfrm>
    </dsp:sp>
    <dsp:sp modelId="{8F641342-8EA8-C243-9CBD-7E06468D2E60}">
      <dsp:nvSpPr>
        <dsp:cNvPr id="0" name=""/>
        <dsp:cNvSpPr/>
      </dsp:nvSpPr>
      <dsp:spPr>
        <a:xfrm>
          <a:off x="2433934" y="1253917"/>
          <a:ext cx="2319048" cy="9788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9070" tIns="229070" rIns="229070" bIns="229070" numCol="1" spcCol="1270" anchor="t" anchorCtr="0">
          <a:noAutofit/>
        </a:bodyPr>
        <a:lstStyle/>
        <a:p>
          <a:pPr marL="0" lvl="0" indent="0" algn="l" defTabSz="488950">
            <a:lnSpc>
              <a:spcPct val="90000"/>
            </a:lnSpc>
            <a:spcBef>
              <a:spcPct val="0"/>
            </a:spcBef>
            <a:spcAft>
              <a:spcPct val="35000"/>
            </a:spcAft>
            <a:buNone/>
          </a:pPr>
          <a:endParaRPr lang="en-US" sz="1100" b="0" i="0" kern="1200" dirty="0">
            <a:latin typeface="Avenir Next" panose="020B0503020202020204" pitchFamily="34" charset="0"/>
          </a:endParaRPr>
        </a:p>
      </dsp:txBody>
      <dsp:txXfrm>
        <a:off x="2433934" y="1253917"/>
        <a:ext cx="2319048" cy="978894"/>
      </dsp:txXfrm>
    </dsp:sp>
    <dsp:sp modelId="{DF0C42C6-1EB0-464E-9E3A-B87CBE13B47B}">
      <dsp:nvSpPr>
        <dsp:cNvPr id="0" name=""/>
        <dsp:cNvSpPr/>
      </dsp:nvSpPr>
      <dsp:spPr>
        <a:xfrm>
          <a:off x="4860877" y="558203"/>
          <a:ext cx="2319048" cy="69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256" tIns="183256" rIns="183256" bIns="183256" numCol="1" spcCol="1270" anchor="ctr" anchorCtr="0">
          <a:noAutofit/>
        </a:bodyPr>
        <a:lstStyle/>
        <a:p>
          <a:pPr marL="0" lvl="0" indent="0" algn="ctr" defTabSz="889000">
            <a:lnSpc>
              <a:spcPct val="90000"/>
            </a:lnSpc>
            <a:spcBef>
              <a:spcPct val="0"/>
            </a:spcBef>
            <a:spcAft>
              <a:spcPct val="35000"/>
            </a:spcAft>
            <a:buNone/>
          </a:pPr>
          <a:endParaRPr lang="en-US" sz="2000" b="1" i="0" kern="1200" dirty="0">
            <a:latin typeface="Avenir Next Demi Bold" panose="020B0503020202020204" pitchFamily="34" charset="0"/>
          </a:endParaRPr>
        </a:p>
      </dsp:txBody>
      <dsp:txXfrm>
        <a:off x="4860877" y="558203"/>
        <a:ext cx="2319048" cy="695714"/>
      </dsp:txXfrm>
    </dsp:sp>
    <dsp:sp modelId="{3B34B706-37B3-6843-A741-EA87536CBCAD}">
      <dsp:nvSpPr>
        <dsp:cNvPr id="0" name=""/>
        <dsp:cNvSpPr/>
      </dsp:nvSpPr>
      <dsp:spPr>
        <a:xfrm>
          <a:off x="4860877" y="1253917"/>
          <a:ext cx="2319048" cy="9788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9070" tIns="229070" rIns="229070" bIns="229070" numCol="1" spcCol="1270" anchor="t" anchorCtr="0">
          <a:noAutofit/>
        </a:bodyPr>
        <a:lstStyle/>
        <a:p>
          <a:pPr marL="0" lvl="0" indent="0" algn="l" defTabSz="488950">
            <a:lnSpc>
              <a:spcPct val="90000"/>
            </a:lnSpc>
            <a:spcBef>
              <a:spcPct val="0"/>
            </a:spcBef>
            <a:spcAft>
              <a:spcPct val="35000"/>
            </a:spcAft>
            <a:buNone/>
          </a:pPr>
          <a:endParaRPr lang="en-US" sz="1100" kern="1200" dirty="0"/>
        </a:p>
      </dsp:txBody>
      <dsp:txXfrm>
        <a:off x="4860877" y="1253917"/>
        <a:ext cx="2319048" cy="978894"/>
      </dsp:txXfrm>
    </dsp:sp>
    <dsp:sp modelId="{4A70679E-F528-8742-BD4E-656B8800557C}">
      <dsp:nvSpPr>
        <dsp:cNvPr id="0" name=""/>
        <dsp:cNvSpPr/>
      </dsp:nvSpPr>
      <dsp:spPr>
        <a:xfrm>
          <a:off x="7287820" y="558203"/>
          <a:ext cx="2319048" cy="69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256" tIns="183256" rIns="183256" bIns="183256" numCol="1" spcCol="1270" anchor="ctr" anchorCtr="0">
          <a:noAutofit/>
        </a:bodyPr>
        <a:lstStyle/>
        <a:p>
          <a:pPr marL="0" lvl="0" indent="0" algn="ctr" defTabSz="889000">
            <a:lnSpc>
              <a:spcPct val="90000"/>
            </a:lnSpc>
            <a:spcBef>
              <a:spcPct val="0"/>
            </a:spcBef>
            <a:spcAft>
              <a:spcPct val="35000"/>
            </a:spcAft>
            <a:buNone/>
          </a:pPr>
          <a:endParaRPr lang="en-US" sz="2000" b="1" i="0" kern="1200" dirty="0">
            <a:latin typeface="Avenir Next Demi Bold" panose="020B0503020202020204" pitchFamily="34" charset="0"/>
          </a:endParaRPr>
        </a:p>
      </dsp:txBody>
      <dsp:txXfrm>
        <a:off x="7287820" y="558203"/>
        <a:ext cx="2319048" cy="695714"/>
      </dsp:txXfrm>
    </dsp:sp>
    <dsp:sp modelId="{79F6855E-739D-8E47-A59D-AAB7948EE3B7}">
      <dsp:nvSpPr>
        <dsp:cNvPr id="0" name=""/>
        <dsp:cNvSpPr/>
      </dsp:nvSpPr>
      <dsp:spPr>
        <a:xfrm>
          <a:off x="7287820" y="1253917"/>
          <a:ext cx="2319048" cy="9788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9070" tIns="229070" rIns="229070" bIns="229070" numCol="1" spcCol="1270" anchor="t" anchorCtr="0">
          <a:noAutofit/>
        </a:bodyPr>
        <a:lstStyle/>
        <a:p>
          <a:pPr marL="0" lvl="0" indent="0" algn="l" defTabSz="488950">
            <a:lnSpc>
              <a:spcPct val="90000"/>
            </a:lnSpc>
            <a:spcBef>
              <a:spcPct val="0"/>
            </a:spcBef>
            <a:spcAft>
              <a:spcPct val="35000"/>
            </a:spcAft>
            <a:buNone/>
          </a:pPr>
          <a:endParaRPr lang="en-US" sz="1100" kern="1200" dirty="0"/>
        </a:p>
      </dsp:txBody>
      <dsp:txXfrm>
        <a:off x="7287820" y="1253917"/>
        <a:ext cx="2319048" cy="978894"/>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4B7872-AD79-4708-5FF1-F6A7311BD4E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C7CA2CE2-3473-4C54-E416-7E4EB8882BB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BE42002-B007-4A75-AFD5-9C69497AC3F3}" type="datetimeFigureOut">
              <a:rPr lang="en-US" smtClean="0"/>
              <a:t>2/7/2024</a:t>
            </a:fld>
            <a:endParaRPr lang="en-US"/>
          </a:p>
        </p:txBody>
      </p:sp>
      <p:sp>
        <p:nvSpPr>
          <p:cNvPr id="4" name="Footer Placeholder 3">
            <a:extLst>
              <a:ext uri="{FF2B5EF4-FFF2-40B4-BE49-F238E27FC236}">
                <a16:creationId xmlns:a16="http://schemas.microsoft.com/office/drawing/2014/main" id="{E07F44D8-6CB8-8B81-6D79-098332E95E3D}"/>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7C79D1-780D-01A7-A589-E4E4E84003F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389CE3F-0EFA-4145-8FBD-84DA2CEC83CC}" type="slidenum">
              <a:rPr lang="en-US" smtClean="0"/>
              <a:t>‹#›</a:t>
            </a:fld>
            <a:endParaRPr lang="en-US"/>
          </a:p>
        </p:txBody>
      </p:sp>
    </p:spTree>
    <p:extLst>
      <p:ext uri="{BB962C8B-B14F-4D97-AF65-F5344CB8AC3E}">
        <p14:creationId xmlns:p14="http://schemas.microsoft.com/office/powerpoint/2010/main" val="33901443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C3C5F91-AF8E-4708-B791-728E709FCEE8}" type="datetimeFigureOut">
              <a:rPr lang="en-US" smtClean="0"/>
              <a:t>2/7/2024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2A5018-DB67-4B7F-9468-5B584903CBCD}" type="slidenum">
              <a:rPr lang="en-US" smtClean="0"/>
              <a:t>‹#›</a:t>
            </a:fld>
            <a:endParaRPr lang="en-US"/>
          </a:p>
        </p:txBody>
      </p:sp>
    </p:spTree>
    <p:extLst>
      <p:ext uri="{BB962C8B-B14F-4D97-AF65-F5344CB8AC3E}">
        <p14:creationId xmlns:p14="http://schemas.microsoft.com/office/powerpoint/2010/main" val="419477592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video or audio for EOs.  Open chat box.  Questions will go into the chat box.  We know you are being helpful when you answer questions, BUT let the staff answer the questions in chat.  Ask for clarification if necessary.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1</a:t>
            </a:fld>
            <a:endParaRPr lang="en-US"/>
          </a:p>
        </p:txBody>
      </p:sp>
    </p:spTree>
    <p:extLst>
      <p:ext uri="{BB962C8B-B14F-4D97-AF65-F5344CB8AC3E}">
        <p14:creationId xmlns:p14="http://schemas.microsoft.com/office/powerpoint/2010/main" val="1709794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you are following the What-ifs and the Move Rules.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11</a:t>
            </a:fld>
            <a:endParaRPr lang="en-US"/>
          </a:p>
        </p:txBody>
      </p:sp>
    </p:spTree>
    <p:extLst>
      <p:ext uri="{BB962C8B-B14F-4D97-AF65-F5344CB8AC3E}">
        <p14:creationId xmlns:p14="http://schemas.microsoft.com/office/powerpoint/2010/main" val="2036839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12</a:t>
            </a:fld>
            <a:endParaRPr lang="en-US"/>
          </a:p>
        </p:txBody>
      </p:sp>
    </p:spTree>
    <p:extLst>
      <p:ext uri="{BB962C8B-B14F-4D97-AF65-F5344CB8AC3E}">
        <p14:creationId xmlns:p14="http://schemas.microsoft.com/office/powerpoint/2010/main" val="1338426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14</a:t>
            </a:fld>
            <a:endParaRPr lang="en-US"/>
          </a:p>
        </p:txBody>
      </p:sp>
    </p:spTree>
    <p:extLst>
      <p:ext uri="{BB962C8B-B14F-4D97-AF65-F5344CB8AC3E}">
        <p14:creationId xmlns:p14="http://schemas.microsoft.com/office/powerpoint/2010/main" val="268409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precinct must be ready for voters at 6am.  That means at least one pollbook ready to check in voters, The Scanner ready to scan ballots, and the ballots are at the table ready for voters to check.  We want the voter to get the correct ballot the first time.  Regular ballots from the check-in table, provisional ballots from the Chief/Provisional table.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15</a:t>
            </a:fld>
            <a:endParaRPr lang="en-US"/>
          </a:p>
        </p:txBody>
      </p:sp>
    </p:spTree>
    <p:extLst>
      <p:ext uri="{BB962C8B-B14F-4D97-AF65-F5344CB8AC3E}">
        <p14:creationId xmlns:p14="http://schemas.microsoft.com/office/powerpoint/2010/main" val="65054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Provisional Ballot Envelope – two sides.   Talk about #3 on the SDR said.  Talk about reason codes on both sides.  Other should only be used after talking to the Election Office.  If you have comments to add keep it short, just the facts please.</a:t>
            </a:r>
          </a:p>
        </p:txBody>
      </p:sp>
      <p:sp>
        <p:nvSpPr>
          <p:cNvPr id="4" name="Slide Number Placeholder 3"/>
          <p:cNvSpPr>
            <a:spLocks noGrp="1"/>
          </p:cNvSpPr>
          <p:nvPr>
            <p:ph type="sldNum" sz="quarter" idx="5"/>
          </p:nvPr>
        </p:nvSpPr>
        <p:spPr/>
        <p:txBody>
          <a:bodyPr/>
          <a:lstStyle/>
          <a:p>
            <a:fld id="{A4BA9114-2BD4-47A5-B450-47D22D569C89}" type="slidenum">
              <a:rPr lang="en-US" smtClean="0"/>
              <a:t>16</a:t>
            </a:fld>
            <a:endParaRPr lang="en-US"/>
          </a:p>
        </p:txBody>
      </p:sp>
    </p:spTree>
    <p:extLst>
      <p:ext uri="{BB962C8B-B14F-4D97-AF65-F5344CB8AC3E}">
        <p14:creationId xmlns:p14="http://schemas.microsoft.com/office/powerpoint/2010/main" val="3207321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Provisional Voter Notice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17</a:t>
            </a:fld>
            <a:endParaRPr lang="en-US"/>
          </a:p>
        </p:txBody>
      </p:sp>
    </p:spTree>
    <p:extLst>
      <p:ext uri="{BB962C8B-B14F-4D97-AF65-F5344CB8AC3E}">
        <p14:creationId xmlns:p14="http://schemas.microsoft.com/office/powerpoint/2010/main" val="177835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Completing the check-in process will take care of most of your discrepancies</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dirty="0"/>
              <a:t>between the Pollbook and the Scanner.  Monitor the check-in process at the start of the day and whenever you add someone to the EPB for the first time.  So how do you complete the process?  Good question.</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18</a:t>
            </a:fld>
            <a:endParaRPr lang="en-US"/>
          </a:p>
        </p:txBody>
      </p:sp>
    </p:spTree>
    <p:extLst>
      <p:ext uri="{BB962C8B-B14F-4D97-AF65-F5344CB8AC3E}">
        <p14:creationId xmlns:p14="http://schemas.microsoft.com/office/powerpoint/2010/main" val="3386818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A9114-2BD4-47A5-B450-47D22D569C89}" type="slidenum">
              <a:rPr lang="en-US" smtClean="0"/>
              <a:t>19</a:t>
            </a:fld>
            <a:endParaRPr lang="en-US"/>
          </a:p>
        </p:txBody>
      </p:sp>
    </p:spTree>
    <p:extLst>
      <p:ext uri="{BB962C8B-B14F-4D97-AF65-F5344CB8AC3E}">
        <p14:creationId xmlns:p14="http://schemas.microsoft.com/office/powerpoint/2010/main" val="3519940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step 7 is another step only used during primary elections, we will see that shortly.  We are not going to look at all the screen shots today, but</a:t>
            </a:r>
          </a:p>
        </p:txBody>
      </p:sp>
      <p:sp>
        <p:nvSpPr>
          <p:cNvPr id="4" name="Slide Number Placeholder 3"/>
          <p:cNvSpPr>
            <a:spLocks noGrp="1"/>
          </p:cNvSpPr>
          <p:nvPr>
            <p:ph type="sldNum" sz="quarter" idx="5"/>
          </p:nvPr>
        </p:nvSpPr>
        <p:spPr/>
        <p:txBody>
          <a:bodyPr/>
          <a:lstStyle/>
          <a:p>
            <a:fld id="{A4BA9114-2BD4-47A5-B450-47D22D569C89}" type="slidenum">
              <a:rPr lang="en-US" smtClean="0"/>
              <a:t>20</a:t>
            </a:fld>
            <a:endParaRPr lang="en-US"/>
          </a:p>
        </p:txBody>
      </p:sp>
    </p:spTree>
    <p:extLst>
      <p:ext uri="{BB962C8B-B14F-4D97-AF65-F5344CB8AC3E}">
        <p14:creationId xmlns:p14="http://schemas.microsoft.com/office/powerpoint/2010/main" val="1886111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pop-up that comes after you click Check Voter In.  Tell them to READ FROM THE POLLBOOK.  Do not ad lib. Just read it word for word.  If they don’t want to tell which primary they want to vote in tell them this. “Virginia is an open primary state.  We don’t register by party and if there are two primaries on the same day voters must choose which primary to vote in.”  We will only give </a:t>
            </a:r>
            <a:r>
              <a:rPr lang="en-US" baseline="0" dirty="0"/>
              <a:t>them one ballot.</a:t>
            </a:r>
            <a:r>
              <a:rPr lang="en-US" dirty="0"/>
              <a:t>   What if they change their mind?</a:t>
            </a:r>
          </a:p>
        </p:txBody>
      </p:sp>
      <p:sp>
        <p:nvSpPr>
          <p:cNvPr id="4" name="Slide Number Placeholder 3"/>
          <p:cNvSpPr>
            <a:spLocks noGrp="1"/>
          </p:cNvSpPr>
          <p:nvPr>
            <p:ph type="sldNum" sz="quarter" idx="5"/>
          </p:nvPr>
        </p:nvSpPr>
        <p:spPr/>
        <p:txBody>
          <a:bodyPr/>
          <a:lstStyle/>
          <a:p>
            <a:fld id="{A4BA9114-2BD4-47A5-B450-47D22D569C89}" type="slidenum">
              <a:rPr lang="en-US" smtClean="0"/>
              <a:t>21</a:t>
            </a:fld>
            <a:endParaRPr lang="en-US"/>
          </a:p>
        </p:txBody>
      </p:sp>
    </p:spTree>
    <p:extLst>
      <p:ext uri="{BB962C8B-B14F-4D97-AF65-F5344CB8AC3E}">
        <p14:creationId xmlns:p14="http://schemas.microsoft.com/office/powerpoint/2010/main" val="49929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Introduce self and Alexis to people in the room.  Restroom, cell phones on silent, respect others talking or talk about virtual training.  Thank EOs for becoming EOs. Questions along the way, wait until we call for questions.  Must be registered in Mobius to get paid.  There is option to waive pay.  If banking info changes or they relocate they need to update Mobius.   Mobius is its own entity.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2</a:t>
            </a:fld>
            <a:endParaRPr lang="en-US"/>
          </a:p>
        </p:txBody>
      </p:sp>
    </p:spTree>
    <p:extLst>
      <p:ext uri="{BB962C8B-B14F-4D97-AF65-F5344CB8AC3E}">
        <p14:creationId xmlns:p14="http://schemas.microsoft.com/office/powerpoint/2010/main" val="1947564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are back on the search screen.  It brings you back here automatically.  Julie Fisher has been checked in, her name is now highlighted in red, and she is walking away from your station with a ballot.  To check in the next voter, either scan the VA DL or start typing.  It will start a new search.  Information – When you search for a voter if the name is highlighted in red send that voter to the chief.</a:t>
            </a:r>
          </a:p>
        </p:txBody>
      </p:sp>
      <p:sp>
        <p:nvSpPr>
          <p:cNvPr id="4" name="Slide Number Placeholder 3"/>
          <p:cNvSpPr>
            <a:spLocks noGrp="1"/>
          </p:cNvSpPr>
          <p:nvPr>
            <p:ph type="sldNum" sz="quarter" idx="5"/>
          </p:nvPr>
        </p:nvSpPr>
        <p:spPr/>
        <p:txBody>
          <a:bodyPr/>
          <a:lstStyle/>
          <a:p>
            <a:fld id="{A4BA9114-2BD4-47A5-B450-47D22D569C89}" type="slidenum">
              <a:rPr lang="en-US" smtClean="0"/>
              <a:t>22</a:t>
            </a:fld>
            <a:endParaRPr lang="en-US"/>
          </a:p>
        </p:txBody>
      </p:sp>
    </p:spTree>
    <p:extLst>
      <p:ext uri="{BB962C8B-B14F-4D97-AF65-F5344CB8AC3E}">
        <p14:creationId xmlns:p14="http://schemas.microsoft.com/office/powerpoint/2010/main" val="454681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allows a voter to change their mind about which primary the wish to vote in after receiving a ballot.  The voter must turn the ballot into the Chief.  Chief must “uncheck them in,” then have them go to the end of the line to be checked into the other primary.  If the voter changes their mind again and it is hindering or delaying other voters, the EOs in that precinct may vote for the voter to leave the precinct.</a:t>
            </a:r>
          </a:p>
        </p:txBody>
      </p:sp>
      <p:sp>
        <p:nvSpPr>
          <p:cNvPr id="4" name="Slide Number Placeholder 3"/>
          <p:cNvSpPr>
            <a:spLocks noGrp="1"/>
          </p:cNvSpPr>
          <p:nvPr>
            <p:ph type="sldNum" sz="quarter" idx="5"/>
          </p:nvPr>
        </p:nvSpPr>
        <p:spPr/>
        <p:txBody>
          <a:bodyPr/>
          <a:lstStyle/>
          <a:p>
            <a:fld id="{F30529FC-5F70-4304-BE64-B01EBE6A6A18}" type="slidenum">
              <a:rPr lang="en-US" smtClean="0"/>
              <a:t>23</a:t>
            </a:fld>
            <a:endParaRPr lang="en-US"/>
          </a:p>
        </p:txBody>
      </p:sp>
    </p:spTree>
    <p:extLst>
      <p:ext uri="{BB962C8B-B14F-4D97-AF65-F5344CB8AC3E}">
        <p14:creationId xmlns:p14="http://schemas.microsoft.com/office/powerpoint/2010/main" val="1835031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help with the Jr Sr State on the pollbook.  The year of birth will be in red.</a:t>
            </a:r>
          </a:p>
        </p:txBody>
      </p:sp>
      <p:sp>
        <p:nvSpPr>
          <p:cNvPr id="4" name="Slide Number Placeholder 3"/>
          <p:cNvSpPr>
            <a:spLocks noGrp="1"/>
          </p:cNvSpPr>
          <p:nvPr>
            <p:ph type="sldNum" sz="quarter" idx="5"/>
          </p:nvPr>
        </p:nvSpPr>
        <p:spPr/>
        <p:txBody>
          <a:bodyPr/>
          <a:lstStyle/>
          <a:p>
            <a:fld id="{A4BA9114-2BD4-47A5-B450-47D22D569C89}" type="slidenum">
              <a:rPr lang="en-US" smtClean="0"/>
              <a:t>24</a:t>
            </a:fld>
            <a:endParaRPr lang="en-US"/>
          </a:p>
        </p:txBody>
      </p:sp>
    </p:spTree>
    <p:extLst>
      <p:ext uri="{BB962C8B-B14F-4D97-AF65-F5344CB8AC3E}">
        <p14:creationId xmlns:p14="http://schemas.microsoft.com/office/powerpoint/2010/main" val="3156337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Write-ins are not allowed during a primary election.  2.  Voter can take a selfie and a picture of their own ballot.  3.  A voter can put more than one ballot into the Drop Box.  4.  If a voter requests your help, they must complete a Request for Assistance form.</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26</a:t>
            </a:fld>
            <a:endParaRPr lang="en-US"/>
          </a:p>
        </p:txBody>
      </p:sp>
    </p:spTree>
    <p:extLst>
      <p:ext uri="{BB962C8B-B14F-4D97-AF65-F5344CB8AC3E}">
        <p14:creationId xmlns:p14="http://schemas.microsoft.com/office/powerpoint/2010/main" val="724417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Statement of Results.  Smaller</a:t>
            </a:r>
            <a:r>
              <a:rPr lang="en-US"/>
              <a:t>, one sided, </a:t>
            </a: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27</a:t>
            </a:fld>
            <a:endParaRPr lang="en-US"/>
          </a:p>
        </p:txBody>
      </p:sp>
    </p:spTree>
    <p:extLst>
      <p:ext uri="{BB962C8B-B14F-4D97-AF65-F5344CB8AC3E}">
        <p14:creationId xmlns:p14="http://schemas.microsoft.com/office/powerpoint/2010/main" val="4290125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 them out, fill them during the day, have an officer ensure the papers are in the correct envelope, gather all EOs around the table and make sure are paperwork is complete </a:t>
            </a:r>
            <a:r>
              <a:rPr lang="en-US"/>
              <a:t>and signed. </a:t>
            </a: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28</a:t>
            </a:fld>
            <a:endParaRPr lang="en-US"/>
          </a:p>
        </p:txBody>
      </p:sp>
    </p:spTree>
    <p:extLst>
      <p:ext uri="{BB962C8B-B14F-4D97-AF65-F5344CB8AC3E}">
        <p14:creationId xmlns:p14="http://schemas.microsoft.com/office/powerpoint/2010/main" val="567701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Supply Return Form.  Please fill it out before you leave the precinct.  Point out important items!!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29</a:t>
            </a:fld>
            <a:endParaRPr lang="en-US"/>
          </a:p>
        </p:txBody>
      </p:sp>
    </p:spTree>
    <p:extLst>
      <p:ext uri="{BB962C8B-B14F-4D97-AF65-F5344CB8AC3E}">
        <p14:creationId xmlns:p14="http://schemas.microsoft.com/office/powerpoint/2010/main" val="313433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times a voter will tell you the poll book is wrong, or will not want to tell you which primary they want to vote in.  Another question may be why is a certain candidate is still on </a:t>
            </a:r>
            <a:r>
              <a:rPr lang="en-US"/>
              <a:t>the ballot.   </a:t>
            </a:r>
            <a:r>
              <a:rPr lang="en-US" dirty="0"/>
              <a:t>Above all else Remain Calm.  If you know the answer, explain it to the voter.  In most cases the voter will end up talking to the Chief.</a:t>
            </a:r>
          </a:p>
        </p:txBody>
      </p:sp>
      <p:sp>
        <p:nvSpPr>
          <p:cNvPr id="4" name="Slide Number Placeholder 3"/>
          <p:cNvSpPr>
            <a:spLocks noGrp="1"/>
          </p:cNvSpPr>
          <p:nvPr>
            <p:ph type="sldNum" sz="quarter" idx="5"/>
          </p:nvPr>
        </p:nvSpPr>
        <p:spPr/>
        <p:txBody>
          <a:bodyPr/>
          <a:lstStyle/>
          <a:p>
            <a:fld id="{F30529FC-5F70-4304-BE64-B01EBE6A6A18}" type="slidenum">
              <a:rPr lang="en-US" smtClean="0"/>
              <a:t>30</a:t>
            </a:fld>
            <a:endParaRPr lang="en-US"/>
          </a:p>
        </p:txBody>
      </p:sp>
    </p:spTree>
    <p:extLst>
      <p:ext uri="{BB962C8B-B14F-4D97-AF65-F5344CB8AC3E}">
        <p14:creationId xmlns:p14="http://schemas.microsoft.com/office/powerpoint/2010/main" val="4279680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31</a:t>
            </a:fld>
            <a:endParaRPr lang="en-US"/>
          </a:p>
        </p:txBody>
      </p:sp>
    </p:spTree>
    <p:extLst>
      <p:ext uri="{BB962C8B-B14F-4D97-AF65-F5344CB8AC3E}">
        <p14:creationId xmlns:p14="http://schemas.microsoft.com/office/powerpoint/2010/main" val="3432766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32</a:t>
            </a:fld>
            <a:endParaRPr lang="en-US"/>
          </a:p>
        </p:txBody>
      </p:sp>
    </p:spTree>
    <p:extLst>
      <p:ext uri="{BB962C8B-B14F-4D97-AF65-F5344CB8AC3E}">
        <p14:creationId xmlns:p14="http://schemas.microsoft.com/office/powerpoint/2010/main" val="2070783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also have them at </a:t>
            </a:r>
            <a:r>
              <a:rPr lang="en-US" dirty="0" err="1"/>
              <a:t>Buckhall</a:t>
            </a:r>
            <a:r>
              <a:rPr lang="en-US" dirty="0"/>
              <a:t> VFD during the open house/work shops.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4</a:t>
            </a:fld>
            <a:endParaRPr lang="en-US"/>
          </a:p>
        </p:txBody>
      </p:sp>
    </p:spTree>
    <p:extLst>
      <p:ext uri="{BB962C8B-B14F-4D97-AF65-F5344CB8AC3E}">
        <p14:creationId xmlns:p14="http://schemas.microsoft.com/office/powerpoint/2010/main" val="30075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Weapons not allowed from 1 hour before polls open until one hour after polls close.  This does not include local. state, or federal law enforcement.  Voters cannot stay in polling place after casting vote.  Cannot block sidewalk and gate into location.  Authorized Reps are those who are permitted by a pollical party to remain in the polling place during the election.</a:t>
            </a:r>
          </a:p>
        </p:txBody>
      </p:sp>
      <p:sp>
        <p:nvSpPr>
          <p:cNvPr id="4" name="Slide Number Placeholder 3"/>
          <p:cNvSpPr>
            <a:spLocks noGrp="1"/>
          </p:cNvSpPr>
          <p:nvPr>
            <p:ph type="sldNum" sz="quarter" idx="5"/>
          </p:nvPr>
        </p:nvSpPr>
        <p:spPr/>
        <p:txBody>
          <a:bodyPr/>
          <a:lstStyle/>
          <a:p>
            <a:fld id="{A4BA9114-2BD4-47A5-B450-47D22D569C89}" type="slidenum">
              <a:rPr lang="en-US" smtClean="0"/>
              <a:t>33</a:t>
            </a:fld>
            <a:endParaRPr lang="en-US"/>
          </a:p>
        </p:txBody>
      </p:sp>
    </p:spTree>
    <p:extLst>
      <p:ext uri="{BB962C8B-B14F-4D97-AF65-F5344CB8AC3E}">
        <p14:creationId xmlns:p14="http://schemas.microsoft.com/office/powerpoint/2010/main" val="2482739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Observers cannot talk politics to voters, EOs, or among themselves.  Observers are there to observe, if they have questions refer them to the CO.  Once voters have their ballot they are to vote, not discuss the names or issues on the ballot.  We will show how to minimize talking shortly.</a:t>
            </a:r>
          </a:p>
        </p:txBody>
      </p:sp>
      <p:sp>
        <p:nvSpPr>
          <p:cNvPr id="4" name="Slide Number Placeholder 3"/>
          <p:cNvSpPr>
            <a:spLocks noGrp="1"/>
          </p:cNvSpPr>
          <p:nvPr>
            <p:ph type="sldNum" sz="quarter" idx="5"/>
          </p:nvPr>
        </p:nvSpPr>
        <p:spPr/>
        <p:txBody>
          <a:bodyPr/>
          <a:lstStyle/>
          <a:p>
            <a:fld id="{A4BA9114-2BD4-47A5-B450-47D22D569C89}" type="slidenum">
              <a:rPr lang="en-US" smtClean="0"/>
              <a:t>34</a:t>
            </a:fld>
            <a:endParaRPr lang="en-US"/>
          </a:p>
        </p:txBody>
      </p:sp>
    </p:spTree>
    <p:extLst>
      <p:ext uri="{BB962C8B-B14F-4D97-AF65-F5344CB8AC3E}">
        <p14:creationId xmlns:p14="http://schemas.microsoft.com/office/powerpoint/2010/main" val="304603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Campaigners cannot not block voters from entering the polling place.  News media may visit and film inside the polling place for a reasonable and limited period while polls are open.  They may not film anyone who requests not to be filmed and may not film a voter's marked ballot. Only voters can wear these things into the polling place.  Officers of Election nor Authorized Reps cannot wear these things inside the polling place.  EOs, don’t wear these items to the polling place. Remember you are </a:t>
            </a:r>
            <a:r>
              <a:rPr lang="en-US" sz="1200" dirty="0"/>
              <a:t>Non-Partisan on election day.</a:t>
            </a:r>
            <a:endParaRPr lang="en-US" dirty="0"/>
          </a:p>
        </p:txBody>
      </p:sp>
      <p:sp>
        <p:nvSpPr>
          <p:cNvPr id="4" name="Slide Number Placeholder 3"/>
          <p:cNvSpPr>
            <a:spLocks noGrp="1"/>
          </p:cNvSpPr>
          <p:nvPr>
            <p:ph type="sldNum" sz="quarter" idx="5"/>
          </p:nvPr>
        </p:nvSpPr>
        <p:spPr/>
        <p:txBody>
          <a:bodyPr/>
          <a:lstStyle/>
          <a:p>
            <a:fld id="{A4BA9114-2BD4-47A5-B450-47D22D569C89}" type="slidenum">
              <a:rPr lang="en-US" smtClean="0"/>
              <a:t>35</a:t>
            </a:fld>
            <a:endParaRPr lang="en-US"/>
          </a:p>
        </p:txBody>
      </p:sp>
    </p:spTree>
    <p:extLst>
      <p:ext uri="{BB962C8B-B14F-4D97-AF65-F5344CB8AC3E}">
        <p14:creationId xmlns:p14="http://schemas.microsoft.com/office/powerpoint/2010/main" val="883634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Voters should take anything they came with when they leave.  If they leave campaign material in the voting booth the EOs will toss the material in the trash.  If they leave personal items give it to the CO.  Voters cannot take pictures of other voters’ ballots or otherwise disrupt the election.</a:t>
            </a:r>
          </a:p>
        </p:txBody>
      </p:sp>
      <p:sp>
        <p:nvSpPr>
          <p:cNvPr id="4" name="Slide Number Placeholder 3"/>
          <p:cNvSpPr>
            <a:spLocks noGrp="1"/>
          </p:cNvSpPr>
          <p:nvPr>
            <p:ph type="sldNum" sz="quarter" idx="5"/>
          </p:nvPr>
        </p:nvSpPr>
        <p:spPr/>
        <p:txBody>
          <a:bodyPr/>
          <a:lstStyle/>
          <a:p>
            <a:fld id="{A4BA9114-2BD4-47A5-B450-47D22D569C89}" type="slidenum">
              <a:rPr lang="en-US" smtClean="0"/>
              <a:t>36</a:t>
            </a:fld>
            <a:endParaRPr lang="en-US"/>
          </a:p>
        </p:txBody>
      </p:sp>
    </p:spTree>
    <p:extLst>
      <p:ext uri="{BB962C8B-B14F-4D97-AF65-F5344CB8AC3E}">
        <p14:creationId xmlns:p14="http://schemas.microsoft.com/office/powerpoint/2010/main" val="1637297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you come to get hands on practice.  We will have the Scanner, TW, Pollbooks, iPads for </a:t>
            </a:r>
            <a:r>
              <a:rPr lang="en-US" dirty="0" err="1"/>
              <a:t>Tallypoint</a:t>
            </a:r>
            <a:r>
              <a:rPr lang="en-US" dirty="0"/>
              <a:t>, and envelops and forms for “End of Night.  No training, self practice so bring your manual.  We will be there to assist if needed.,</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37</a:t>
            </a:fld>
            <a:endParaRPr lang="en-US"/>
          </a:p>
        </p:txBody>
      </p:sp>
    </p:spTree>
    <p:extLst>
      <p:ext uri="{BB962C8B-B14F-4D97-AF65-F5344CB8AC3E}">
        <p14:creationId xmlns:p14="http://schemas.microsoft.com/office/powerpoint/2010/main" val="683258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A9114-2BD4-47A5-B450-47D22D569C89}" type="slidenum">
              <a:rPr lang="en-US" smtClean="0"/>
              <a:t>39</a:t>
            </a:fld>
            <a:endParaRPr lang="en-US"/>
          </a:p>
        </p:txBody>
      </p:sp>
    </p:spTree>
    <p:extLst>
      <p:ext uri="{BB962C8B-B14F-4D97-AF65-F5344CB8AC3E}">
        <p14:creationId xmlns:p14="http://schemas.microsoft.com/office/powerpoint/2010/main" val="138980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A9114-2BD4-47A5-B450-47D22D569C89}" type="slidenum">
              <a:rPr lang="en-US" smtClean="0"/>
              <a:t>5</a:t>
            </a:fld>
            <a:endParaRPr lang="en-US"/>
          </a:p>
        </p:txBody>
      </p:sp>
    </p:spTree>
    <p:extLst>
      <p:ext uri="{BB962C8B-B14F-4D97-AF65-F5344CB8AC3E}">
        <p14:creationId xmlns:p14="http://schemas.microsoft.com/office/powerpoint/2010/main" val="1256052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0529FC-5F70-4304-BE64-B01EBE6A6A18}" type="slidenum">
              <a:rPr lang="en-US" smtClean="0"/>
              <a:t>6</a:t>
            </a:fld>
            <a:endParaRPr lang="en-US"/>
          </a:p>
        </p:txBody>
      </p:sp>
    </p:spTree>
    <p:extLst>
      <p:ext uri="{BB962C8B-B14F-4D97-AF65-F5344CB8AC3E}">
        <p14:creationId xmlns:p14="http://schemas.microsoft.com/office/powerpoint/2010/main" val="1663758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Ballots have been approved and printed.  Names cannot be removed from the ballot.  There will be names on the ballot of candidates who have dropped out of the race.  If we are notified that a candidates has gone through the official process to drop out of the primary, we will have signs posted in the precinct.  We will talk about a voter who wants to change the ballot they ask for later.</a:t>
            </a:r>
          </a:p>
        </p:txBody>
      </p:sp>
      <p:sp>
        <p:nvSpPr>
          <p:cNvPr id="4" name="Slide Number Placeholder 3"/>
          <p:cNvSpPr>
            <a:spLocks noGrp="1"/>
          </p:cNvSpPr>
          <p:nvPr>
            <p:ph type="sldNum" sz="quarter" idx="5"/>
          </p:nvPr>
        </p:nvSpPr>
        <p:spPr/>
        <p:txBody>
          <a:bodyPr/>
          <a:lstStyle/>
          <a:p>
            <a:fld id="{F30529FC-5F70-4304-BE64-B01EBE6A6A18}" type="slidenum">
              <a:rPr lang="en-US" smtClean="0"/>
              <a:t>7</a:t>
            </a:fld>
            <a:endParaRPr lang="en-US"/>
          </a:p>
        </p:txBody>
      </p:sp>
    </p:spTree>
    <p:extLst>
      <p:ext uri="{BB962C8B-B14F-4D97-AF65-F5344CB8AC3E}">
        <p14:creationId xmlns:p14="http://schemas.microsoft.com/office/powerpoint/2010/main" val="2983480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form is in your blue accordion folder.  There are two forms in the folder.  One has English on the section A side and the section B side.  The other has English on the A side and Spanish on the B side.  They are in two different marked pockets in the accordion folder. When using this form the voter will always complete the B section.  Ensure you give the voter correct form.  Only give the Spanish form to a voter if they request it.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8</a:t>
            </a:fld>
            <a:endParaRPr lang="en-US"/>
          </a:p>
        </p:txBody>
      </p:sp>
    </p:spTree>
    <p:extLst>
      <p:ext uri="{BB962C8B-B14F-4D97-AF65-F5344CB8AC3E}">
        <p14:creationId xmlns:p14="http://schemas.microsoft.com/office/powerpoint/2010/main" val="2871784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items must be filled out.  Walk through the form.  There are only three choices, don’t add another (“D”).  Highlight “A”, don’t use “B”, and highlight “C”.  If you check “C” someone must complete the challenge section.  Voter must always complete Section “B” on the back of the form.  If voter refuses to complete form as required call Chief HQ.</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9</a:t>
            </a:fld>
            <a:endParaRPr lang="en-US"/>
          </a:p>
        </p:txBody>
      </p:sp>
    </p:spTree>
    <p:extLst>
      <p:ext uri="{BB962C8B-B14F-4D97-AF65-F5344CB8AC3E}">
        <p14:creationId xmlns:p14="http://schemas.microsoft.com/office/powerpoint/2010/main" val="4098747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“A” if ? And Voters Name or address has not changed.  We don’t use “B”.  Check “C” if voter is challenged by another voter or an EO.</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F2A5018-DB67-4B7F-9468-5B584903CBCD}" type="slidenum">
              <a:rPr lang="en-US" smtClean="0"/>
              <a:t>10</a:t>
            </a:fld>
            <a:endParaRPr lang="en-US"/>
          </a:p>
        </p:txBody>
      </p:sp>
    </p:spTree>
    <p:extLst>
      <p:ext uri="{BB962C8B-B14F-4D97-AF65-F5344CB8AC3E}">
        <p14:creationId xmlns:p14="http://schemas.microsoft.com/office/powerpoint/2010/main" val="129765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solidFill>
                  <a:srgbClr val="C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D01BBB-6B5C-4092-9717-8BD45201EDE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lvl1pPr>
              <a:defRPr>
                <a:solidFill>
                  <a:schemeClr val="bg1"/>
                </a:solidFill>
              </a:defRPr>
            </a:lvl1pPr>
          </a:lstStyle>
          <a:p>
            <a:fld id="{C95506B3-5C4F-4AD3-A3D9-BDBB2EF64E6D}" type="slidenum">
              <a:rPr lang="en-US" smtClean="0"/>
              <a:t>‹#›</a:t>
            </a:fld>
            <a:endParaRPr lang="en-US"/>
          </a:p>
        </p:txBody>
      </p:sp>
      <p:sp>
        <p:nvSpPr>
          <p:cNvPr id="12" name="Text Placeholder 11">
            <a:extLst>
              <a:ext uri="{FF2B5EF4-FFF2-40B4-BE49-F238E27FC236}">
                <a16:creationId xmlns:a16="http://schemas.microsoft.com/office/drawing/2014/main" id="{56052781-4794-E6B9-84A8-2D09A700AFE9}"/>
              </a:ext>
            </a:extLst>
          </p:cNvPr>
          <p:cNvSpPr>
            <a:spLocks noGrp="1"/>
          </p:cNvSpPr>
          <p:nvPr>
            <p:ph type="body" sz="quarter" idx="13"/>
          </p:nvPr>
        </p:nvSpPr>
        <p:spPr>
          <a:xfrm>
            <a:off x="3359142" y="3888706"/>
            <a:ext cx="5465314" cy="365965"/>
          </a:xfrm>
        </p:spPr>
        <p:txBody>
          <a:bodyPr/>
          <a:lstStyle>
            <a:lvl1pPr marL="0" indent="0" algn="r">
              <a:buNone/>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99112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13" name="Picture 12" descr="HD-ShadowLong.png">
            <a:extLst>
              <a:ext uri="{FF2B5EF4-FFF2-40B4-BE49-F238E27FC236}">
                <a16:creationId xmlns:a16="http://schemas.microsoft.com/office/drawing/2014/main" id="{282B41BD-7A70-E99D-4DD3-3DC6F7DDE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1"/>
            <a:ext cx="10437812" cy="321164"/>
          </a:xfrm>
          <a:prstGeom prst="rect">
            <a:avLst/>
          </a:prstGeom>
        </p:spPr>
      </p:pic>
      <p:sp>
        <p:nvSpPr>
          <p:cNvPr id="14" name="Rectangle 13">
            <a:extLst>
              <a:ext uri="{FF2B5EF4-FFF2-40B4-BE49-F238E27FC236}">
                <a16:creationId xmlns:a16="http://schemas.microsoft.com/office/drawing/2014/main" id="{AC67FDF3-ABDE-6E3E-6356-6125A4268856}"/>
              </a:ext>
            </a:extLst>
          </p:cNvPr>
          <p:cNvSpPr/>
          <p:nvPr/>
        </p:nvSpPr>
        <p:spPr bwMode="ltGray">
          <a:xfrm>
            <a:off x="1" y="609601"/>
            <a:ext cx="10437812"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D69003F-BC9A-19E2-16C6-40008F10DB2F}"/>
              </a:ext>
            </a:extLst>
          </p:cNvPr>
          <p:cNvSpPr/>
          <p:nvPr/>
        </p:nvSpPr>
        <p:spPr>
          <a:xfrm>
            <a:off x="10585828" y="609601"/>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Content Placeholder 2">
            <a:extLst>
              <a:ext uri="{FF2B5EF4-FFF2-40B4-BE49-F238E27FC236}">
                <a16:creationId xmlns:a16="http://schemas.microsoft.com/office/drawing/2014/main" id="{DC0EBE85-F669-964D-7471-D58313B1BDE6}"/>
              </a:ext>
            </a:extLst>
          </p:cNvPr>
          <p:cNvSpPr>
            <a:spLocks noGrp="1"/>
          </p:cNvSpPr>
          <p:nvPr>
            <p:ph sz="half" idx="1"/>
          </p:nvPr>
        </p:nvSpPr>
        <p:spPr>
          <a:xfrm>
            <a:off x="1594722" y="3044591"/>
            <a:ext cx="4698359" cy="2857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789CE7C9-DBC5-82E5-6324-0680B6245E3A}"/>
              </a:ext>
            </a:extLst>
          </p:cNvPr>
          <p:cNvSpPr>
            <a:spLocks noGrp="1"/>
          </p:cNvSpPr>
          <p:nvPr>
            <p:ph sz="half" idx="2"/>
          </p:nvPr>
        </p:nvSpPr>
        <p:spPr>
          <a:xfrm>
            <a:off x="6530644" y="3033224"/>
            <a:ext cx="4700059" cy="2880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4">
            <a:extLst>
              <a:ext uri="{FF2B5EF4-FFF2-40B4-BE49-F238E27FC236}">
                <a16:creationId xmlns:a16="http://schemas.microsoft.com/office/drawing/2014/main" id="{9B07D164-158F-1799-C6F5-586437E0A85B}"/>
              </a:ext>
            </a:extLst>
          </p:cNvPr>
          <p:cNvSpPr>
            <a:spLocks noGrp="1"/>
          </p:cNvSpPr>
          <p:nvPr>
            <p:ph type="dt" sz="half" idx="10"/>
          </p:nvPr>
        </p:nvSpPr>
        <p:spPr>
          <a:xfrm>
            <a:off x="7550981" y="5936188"/>
            <a:ext cx="2743200" cy="365125"/>
          </a:xfrm>
        </p:spPr>
        <p:txBody>
          <a:bodyPr/>
          <a:lstStyle/>
          <a:p>
            <a:fld id="{A5D01BBB-6B5C-4092-9717-8BD45201EDED}" type="datetimeFigureOut">
              <a:rPr lang="en-US" smtClean="0"/>
              <a:t>2/7/2024</a:t>
            </a:fld>
            <a:endParaRPr lang="en-US"/>
          </a:p>
        </p:txBody>
      </p:sp>
      <p:sp>
        <p:nvSpPr>
          <p:cNvPr id="19" name="Footer Placeholder 5">
            <a:extLst>
              <a:ext uri="{FF2B5EF4-FFF2-40B4-BE49-F238E27FC236}">
                <a16:creationId xmlns:a16="http://schemas.microsoft.com/office/drawing/2014/main" id="{57984BE5-51AA-EC8E-85EF-0F6FBB83910A}"/>
              </a:ext>
            </a:extLst>
          </p:cNvPr>
          <p:cNvSpPr>
            <a:spLocks noGrp="1"/>
          </p:cNvSpPr>
          <p:nvPr>
            <p:ph type="ftr" sz="quarter" idx="11"/>
          </p:nvPr>
        </p:nvSpPr>
        <p:spPr>
          <a:xfrm>
            <a:off x="680322" y="5936188"/>
            <a:ext cx="6870660" cy="365125"/>
          </a:xfrm>
        </p:spPr>
        <p:txBody>
          <a:bodyPr/>
          <a:lstStyle/>
          <a:p>
            <a:endParaRPr lang="en-US"/>
          </a:p>
        </p:txBody>
      </p:sp>
      <p:sp>
        <p:nvSpPr>
          <p:cNvPr id="20" name="Slide Number Placeholder 6">
            <a:extLst>
              <a:ext uri="{FF2B5EF4-FFF2-40B4-BE49-F238E27FC236}">
                <a16:creationId xmlns:a16="http://schemas.microsoft.com/office/drawing/2014/main" id="{323AC985-E175-4EA4-D324-2D6BAAF1B63B}"/>
              </a:ext>
            </a:extLst>
          </p:cNvPr>
          <p:cNvSpPr>
            <a:spLocks noGrp="1"/>
          </p:cNvSpPr>
          <p:nvPr>
            <p:ph type="sldNum" sz="quarter" idx="12"/>
          </p:nvPr>
        </p:nvSpPr>
        <p:spPr>
          <a:xfrm>
            <a:off x="11636901" y="6494389"/>
            <a:ext cx="551923" cy="363611"/>
          </a:xfrm>
        </p:spPr>
        <p:txBody>
          <a:bodyPr anchor="b"/>
          <a:lstStyle>
            <a:lvl1pPr algn="ctr">
              <a:defRPr sz="1600"/>
            </a:lvl1pPr>
          </a:lstStyle>
          <a:p>
            <a:fld id="{C95506B3-5C4F-4AD3-A3D9-BDBB2EF64E6D}" type="slidenum">
              <a:rPr lang="en-US" smtClean="0"/>
              <a:t>‹#›</a:t>
            </a:fld>
            <a:endParaRPr lang="en-US"/>
          </a:p>
        </p:txBody>
      </p:sp>
      <p:sp>
        <p:nvSpPr>
          <p:cNvPr id="21" name="Title 1">
            <a:extLst>
              <a:ext uri="{FF2B5EF4-FFF2-40B4-BE49-F238E27FC236}">
                <a16:creationId xmlns:a16="http://schemas.microsoft.com/office/drawing/2014/main" id="{9C539995-D944-2A9B-5EC0-CA23759B3BEE}"/>
              </a:ext>
            </a:extLst>
          </p:cNvPr>
          <p:cNvSpPr>
            <a:spLocks noGrp="1"/>
          </p:cNvSpPr>
          <p:nvPr>
            <p:ph type="title"/>
          </p:nvPr>
        </p:nvSpPr>
        <p:spPr>
          <a:xfrm>
            <a:off x="680322" y="753228"/>
            <a:ext cx="9613861" cy="1080939"/>
          </a:xfrm>
        </p:spPr>
        <p:txBody>
          <a:body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FD4B28E7-C6C5-C4AB-5782-9D9651601271}"/>
              </a:ext>
            </a:extLst>
          </p:cNvPr>
          <p:cNvSpPr>
            <a:spLocks noGrp="1"/>
          </p:cNvSpPr>
          <p:nvPr>
            <p:ph type="body" idx="13" hasCustomPrompt="1"/>
          </p:nvPr>
        </p:nvSpPr>
        <p:spPr>
          <a:xfrm>
            <a:off x="10661904" y="753228"/>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5" name="Text Placeholder 2">
            <a:extLst>
              <a:ext uri="{FF2B5EF4-FFF2-40B4-BE49-F238E27FC236}">
                <a16:creationId xmlns:a16="http://schemas.microsoft.com/office/drawing/2014/main" id="{E3293252-29AF-2D22-143A-13E23038C6AA}"/>
              </a:ext>
            </a:extLst>
          </p:cNvPr>
          <p:cNvSpPr>
            <a:spLocks noGrp="1"/>
          </p:cNvSpPr>
          <p:nvPr>
            <p:ph type="body" idx="14" hasCustomPrompt="1"/>
          </p:nvPr>
        </p:nvSpPr>
        <p:spPr>
          <a:xfrm>
            <a:off x="1594720" y="2291404"/>
            <a:ext cx="4698357" cy="747477"/>
          </a:xfrm>
          <a:solidFill>
            <a:schemeClr val="accent1">
              <a:lumMod val="20000"/>
              <a:lumOff val="80000"/>
            </a:schemeClr>
          </a:solidFill>
        </p:spPr>
        <p:txBody>
          <a:bodyPr anchor="ctr">
            <a:noAutofit/>
          </a:bodyPr>
          <a:lstStyle>
            <a:lvl1pPr marL="0" indent="0" algn="ctr">
              <a:buNone/>
              <a:defRPr sz="3733" b="1" i="0">
                <a:solidFill>
                  <a:schemeClr val="tx1"/>
                </a:solidFill>
                <a:latin typeface="Avenir Next" panose="020B0503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6" name="Text Placeholder 2">
            <a:extLst>
              <a:ext uri="{FF2B5EF4-FFF2-40B4-BE49-F238E27FC236}">
                <a16:creationId xmlns:a16="http://schemas.microsoft.com/office/drawing/2014/main" id="{78123BDA-87F6-AE39-211C-AE9F0BF617DD}"/>
              </a:ext>
            </a:extLst>
          </p:cNvPr>
          <p:cNvSpPr>
            <a:spLocks noGrp="1"/>
          </p:cNvSpPr>
          <p:nvPr>
            <p:ph type="body" idx="15" hasCustomPrompt="1"/>
          </p:nvPr>
        </p:nvSpPr>
        <p:spPr>
          <a:xfrm>
            <a:off x="6501258" y="2291404"/>
            <a:ext cx="4698357" cy="747477"/>
          </a:xfrm>
          <a:solidFill>
            <a:srgbClr val="F2A78E"/>
          </a:solidFill>
        </p:spPr>
        <p:txBody>
          <a:bodyPr anchor="ctr">
            <a:noAutofit/>
          </a:bodyPr>
          <a:lstStyle>
            <a:lvl1pPr marL="0" indent="0" algn="ctr">
              <a:buNone/>
              <a:defRPr sz="3733" b="1" i="0">
                <a:solidFill>
                  <a:schemeClr val="tx1"/>
                </a:solidFill>
                <a:latin typeface="Avenir Next" panose="020B0503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5259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bject 2">
            <a:extLst>
              <a:ext uri="{FF2B5EF4-FFF2-40B4-BE49-F238E27FC236}">
                <a16:creationId xmlns:a16="http://schemas.microsoft.com/office/drawing/2014/main" id="{770A3D5C-7551-E8AA-6F9D-DBD0259C08F4}"/>
              </a:ext>
            </a:extLst>
          </p:cNvPr>
          <p:cNvSpPr/>
          <p:nvPr/>
        </p:nvSpPr>
        <p:spPr>
          <a:xfrm>
            <a:off x="769731" y="2336873"/>
            <a:ext cx="4706412" cy="3561801"/>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chemeClr val="accent1">
              <a:lumMod val="40000"/>
              <a:lumOff val="60000"/>
            </a:schemeClr>
          </a:solidFill>
        </p:spPr>
        <p:txBody>
          <a:bodyPr wrap="square" lIns="0" tIns="0" rIns="0" bIns="0" rtlCol="0"/>
          <a:lstStyle/>
          <a:p>
            <a:endParaRPr sz="2400"/>
          </a:p>
        </p:txBody>
      </p:sp>
      <p:sp>
        <p:nvSpPr>
          <p:cNvPr id="14" name="object 2">
            <a:extLst>
              <a:ext uri="{FF2B5EF4-FFF2-40B4-BE49-F238E27FC236}">
                <a16:creationId xmlns:a16="http://schemas.microsoft.com/office/drawing/2014/main" id="{44B0283B-A212-FE43-BD2A-DB2C2D23AF6A}"/>
              </a:ext>
            </a:extLst>
          </p:cNvPr>
          <p:cNvSpPr/>
          <p:nvPr/>
        </p:nvSpPr>
        <p:spPr>
          <a:xfrm>
            <a:off x="5595822" y="2336872"/>
            <a:ext cx="4698359" cy="3561802"/>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EFA489"/>
          </a:solidFill>
        </p:spPr>
        <p:txBody>
          <a:bodyPr wrap="square" lIns="0" tIns="0" rIns="0" bIns="0" rtlCol="0"/>
          <a:lstStyle/>
          <a:p>
            <a:endParaRPr sz="2400"/>
          </a:p>
        </p:txBody>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92153" y="2466624"/>
            <a:ext cx="4472327" cy="5833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2153" y="3179692"/>
            <a:ext cx="4472327" cy="26216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23524" y="2474578"/>
            <a:ext cx="4477999" cy="59469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723524" y="3187646"/>
            <a:ext cx="4477999" cy="26216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D01BBB-6B5C-4092-9717-8BD45201EDED}" type="datetimeFigureOut">
              <a:rPr lang="en-US" smtClean="0"/>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640078" y="6504550"/>
            <a:ext cx="551922" cy="363610"/>
          </a:xfrm>
        </p:spPr>
        <p:txBody>
          <a:bodyPr anchor="b"/>
          <a:lstStyle>
            <a:lvl1pPr algn="ctr">
              <a:defRPr/>
            </a:lvl1pPr>
          </a:lstStyle>
          <a:p>
            <a:fld id="{C95506B3-5C4F-4AD3-A3D9-BDBB2EF64E6D}" type="slidenum">
              <a:rPr lang="en-US" smtClean="0"/>
              <a:t>‹#›</a:t>
            </a:fld>
            <a:endParaRPr lang="en-US"/>
          </a:p>
        </p:txBody>
      </p:sp>
      <p:sp>
        <p:nvSpPr>
          <p:cNvPr id="17" name="Text Placeholder 2">
            <a:extLst>
              <a:ext uri="{FF2B5EF4-FFF2-40B4-BE49-F238E27FC236}">
                <a16:creationId xmlns:a16="http://schemas.microsoft.com/office/drawing/2014/main" id="{94C48E36-EF9A-4A33-CF7F-3C17B2D6CD8E}"/>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4491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normAutofit/>
          </a:bodyPr>
          <a:lstStyle>
            <a:lvl1pPr marL="0" indent="0" algn="ctr">
              <a:buNone/>
              <a:defRPr sz="20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D01BBB-6B5C-4092-9717-8BD45201EDE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12" name="object 5">
            <a:extLst>
              <a:ext uri="{FF2B5EF4-FFF2-40B4-BE49-F238E27FC236}">
                <a16:creationId xmlns:a16="http://schemas.microsoft.com/office/drawing/2014/main" id="{312371DD-FE6B-D9AA-6F95-C4666ED42957}"/>
              </a:ext>
            </a:extLst>
          </p:cNvPr>
          <p:cNvSpPr/>
          <p:nvPr/>
        </p:nvSpPr>
        <p:spPr>
          <a:xfrm>
            <a:off x="0" y="6495627"/>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rgbClr val="AE4345"/>
          </a:solidFill>
        </p:spPr>
        <p:txBody>
          <a:bodyPr wrap="square" lIns="0" tIns="0" rIns="0" bIns="0" rtlCol="0"/>
          <a:lstStyle/>
          <a:p>
            <a:endParaRPr sz="2400"/>
          </a:p>
        </p:txBody>
      </p:sp>
      <p:sp>
        <p:nvSpPr>
          <p:cNvPr id="7" name="Slide Number Placeholder 6"/>
          <p:cNvSpPr>
            <a:spLocks noGrp="1"/>
          </p:cNvSpPr>
          <p:nvPr>
            <p:ph type="sldNum" sz="quarter" idx="12"/>
          </p:nvPr>
        </p:nvSpPr>
        <p:spPr>
          <a:xfrm>
            <a:off x="11636901" y="6495626"/>
            <a:ext cx="551922" cy="362373"/>
          </a:xfrm>
        </p:spPr>
        <p:txBody>
          <a:bodyPr anchor="b"/>
          <a:lstStyle>
            <a:lvl1pPr algn="ctr">
              <a:defRPr>
                <a:solidFill>
                  <a:schemeClr val="bg1"/>
                </a:solidFill>
              </a:defRPr>
            </a:lvl1pPr>
          </a:lstStyle>
          <a:p>
            <a:fld id="{C95506B3-5C4F-4AD3-A3D9-BDBB2EF64E6D}" type="slidenum">
              <a:rPr lang="en-US" smtClean="0"/>
              <a:t>‹#›</a:t>
            </a:fld>
            <a:endParaRPr lang="en-US"/>
          </a:p>
        </p:txBody>
      </p:sp>
      <p:sp>
        <p:nvSpPr>
          <p:cNvPr id="14" name="Text Placeholder 2">
            <a:extLst>
              <a:ext uri="{FF2B5EF4-FFF2-40B4-BE49-F238E27FC236}">
                <a16:creationId xmlns:a16="http://schemas.microsoft.com/office/drawing/2014/main" id="{3D8FB87D-9393-E854-ACC2-81B123441848}"/>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31696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749450"/>
            <a:ext cx="4321446" cy="5971390"/>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A5D01BBB-6B5C-4092-9717-8BD45201EDED}" type="datetimeFigureOut">
              <a:rPr lang="en-US" smtClean="0"/>
              <a:t>2/7/2024</a:t>
            </a:fld>
            <a:endParaRPr lang="en-US"/>
          </a:p>
        </p:txBody>
      </p:sp>
      <p:sp>
        <p:nvSpPr>
          <p:cNvPr id="9" name="object 5">
            <a:extLst>
              <a:ext uri="{FF2B5EF4-FFF2-40B4-BE49-F238E27FC236}">
                <a16:creationId xmlns:a16="http://schemas.microsoft.com/office/drawing/2014/main" id="{B091065A-AC27-665C-C2CD-56C26BD6C67C}"/>
              </a:ext>
            </a:extLst>
          </p:cNvPr>
          <p:cNvSpPr/>
          <p:nvPr/>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lumMod val="20000"/>
              <a:lumOff val="80000"/>
            </a:schemeClr>
          </a:solidFill>
        </p:spPr>
        <p:txBody>
          <a:bodyPr wrap="square" lIns="0" tIns="0" rIns="0" bIns="0" rtlCol="0"/>
          <a:lstStyle/>
          <a:p>
            <a:endParaRPr sz="2400">
              <a:solidFill>
                <a:schemeClr val="accent1"/>
              </a:solidFill>
            </a:endParaRPr>
          </a:p>
        </p:txBody>
      </p:sp>
      <p:sp>
        <p:nvSpPr>
          <p:cNvPr id="7" name="Slide Number Placeholder 6"/>
          <p:cNvSpPr>
            <a:spLocks noGrp="1"/>
          </p:cNvSpPr>
          <p:nvPr>
            <p:ph type="sldNum" sz="quarter" idx="12"/>
          </p:nvPr>
        </p:nvSpPr>
        <p:spPr>
          <a:xfrm>
            <a:off x="11636902" y="6511322"/>
            <a:ext cx="551922" cy="363610"/>
          </a:xfrm>
        </p:spPr>
        <p:txBody>
          <a:bodyPr anchor="b"/>
          <a:lstStyle>
            <a:lvl1pPr algn="ctr">
              <a:defRPr>
                <a:solidFill>
                  <a:srgbClr val="C00000"/>
                </a:solidFill>
              </a:defRPr>
            </a:lvl1pPr>
          </a:lstStyle>
          <a:p>
            <a:fld id="{C95506B3-5C4F-4AD3-A3D9-BDBB2EF64E6D}" type="slidenum">
              <a:rPr lang="en-US" smtClean="0"/>
              <a:t>‹#›</a:t>
            </a:fld>
            <a:endParaRPr lang="en-US"/>
          </a:p>
        </p:txBody>
      </p:sp>
      <p:sp>
        <p:nvSpPr>
          <p:cNvPr id="15" name="Text Placeholder 2">
            <a:extLst>
              <a:ext uri="{FF2B5EF4-FFF2-40B4-BE49-F238E27FC236}">
                <a16:creationId xmlns:a16="http://schemas.microsoft.com/office/drawing/2014/main" id="{1694DE85-2040-85AA-4796-60FECF69578B}"/>
              </a:ext>
            </a:extLst>
          </p:cNvPr>
          <p:cNvSpPr>
            <a:spLocks noGrp="1"/>
          </p:cNvSpPr>
          <p:nvPr>
            <p:ph type="body" idx="13" hasCustomPrompt="1"/>
          </p:nvPr>
        </p:nvSpPr>
        <p:spPr>
          <a:xfrm>
            <a:off x="10661904" y="749450"/>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Text Placeholder 17">
            <a:extLst>
              <a:ext uri="{FF2B5EF4-FFF2-40B4-BE49-F238E27FC236}">
                <a16:creationId xmlns:a16="http://schemas.microsoft.com/office/drawing/2014/main" id="{16D16EED-02A9-A4BA-7DBA-1A9C3E49FD1E}"/>
              </a:ext>
            </a:extLst>
          </p:cNvPr>
          <p:cNvSpPr>
            <a:spLocks noGrp="1"/>
          </p:cNvSpPr>
          <p:nvPr>
            <p:ph type="body" sz="quarter" idx="14"/>
          </p:nvPr>
        </p:nvSpPr>
        <p:spPr>
          <a:xfrm>
            <a:off x="5314117" y="2256375"/>
            <a:ext cx="4980063" cy="4116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3">
            <a:extLst>
              <a:ext uri="{FF2B5EF4-FFF2-40B4-BE49-F238E27FC236}">
                <a16:creationId xmlns:a16="http://schemas.microsoft.com/office/drawing/2014/main" id="{B096A4A6-2192-DEDB-3078-82002242483F}"/>
              </a:ext>
            </a:extLst>
          </p:cNvPr>
          <p:cNvSpPr>
            <a:spLocks noGrp="1"/>
          </p:cNvSpPr>
          <p:nvPr>
            <p:ph type="body" sz="half" idx="2"/>
          </p:nvPr>
        </p:nvSpPr>
        <p:spPr>
          <a:xfrm>
            <a:off x="680320" y="5936188"/>
            <a:ext cx="4321447" cy="437180"/>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12059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rgbClr val="EFA4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5D01BBB-6B5C-4092-9717-8BD45201EDED}" type="datetimeFigureOut">
              <a:rPr lang="en-US" smtClean="0"/>
              <a:t>2/7/2024</a:t>
            </a:fld>
            <a:endParaRPr lang="en-US"/>
          </a:p>
        </p:txBody>
      </p:sp>
      <p:sp>
        <p:nvSpPr>
          <p:cNvPr id="4" name="Footer Placeholder 3"/>
          <p:cNvSpPr>
            <a:spLocks noGrp="1"/>
          </p:cNvSpPr>
          <p:nvPr>
            <p:ph type="ftr" sz="quarter" idx="11"/>
          </p:nvPr>
        </p:nvSpPr>
        <p:spPr/>
        <p:txBody>
          <a:bodyPr/>
          <a:lstStyle/>
          <a:p>
            <a:endParaRPr lang="en-US"/>
          </a:p>
        </p:txBody>
      </p:sp>
      <p:sp>
        <p:nvSpPr>
          <p:cNvPr id="2" name="object 5">
            <a:extLst>
              <a:ext uri="{FF2B5EF4-FFF2-40B4-BE49-F238E27FC236}">
                <a16:creationId xmlns:a16="http://schemas.microsoft.com/office/drawing/2014/main" id="{88EFD340-B8A9-D890-4EFC-5F99BD3EE1B9}"/>
              </a:ext>
            </a:extLst>
          </p:cNvPr>
          <p:cNvSpPr/>
          <p:nvPr/>
        </p:nvSpPr>
        <p:spPr>
          <a:xfrm>
            <a:off x="-3177" y="650329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tx2">
              <a:lumMod val="50000"/>
            </a:schemeClr>
          </a:solidFill>
        </p:spPr>
        <p:txBody>
          <a:bodyPr wrap="square" lIns="0" tIns="0" rIns="0" bIns="0" rtlCol="0"/>
          <a:lstStyle/>
          <a:p>
            <a:endParaRPr sz="2400"/>
          </a:p>
        </p:txBody>
      </p:sp>
      <p:sp>
        <p:nvSpPr>
          <p:cNvPr id="5" name="Slide Number Placeholder 4"/>
          <p:cNvSpPr>
            <a:spLocks noGrp="1"/>
          </p:cNvSpPr>
          <p:nvPr>
            <p:ph type="sldNum" sz="quarter" idx="12"/>
          </p:nvPr>
        </p:nvSpPr>
        <p:spPr>
          <a:xfrm>
            <a:off x="11640078" y="6503299"/>
            <a:ext cx="551922" cy="363610"/>
          </a:xfrm>
        </p:spPr>
        <p:txBody>
          <a:bodyPr anchor="b"/>
          <a:lstStyle/>
          <a:p>
            <a:fld id="{C95506B3-5C4F-4AD3-A3D9-BDBB2EF64E6D}" type="slidenum">
              <a:rPr lang="en-US" smtClean="0"/>
              <a:t>‹#›</a:t>
            </a:fld>
            <a:endParaRPr lang="en-US"/>
          </a:p>
        </p:txBody>
      </p:sp>
      <p:sp>
        <p:nvSpPr>
          <p:cNvPr id="7" name="Text Placeholder 2">
            <a:extLst>
              <a:ext uri="{FF2B5EF4-FFF2-40B4-BE49-F238E27FC236}">
                <a16:creationId xmlns:a16="http://schemas.microsoft.com/office/drawing/2014/main" id="{DC22422E-7B31-E8C2-D74C-4F02A667C033}"/>
              </a:ext>
            </a:extLst>
          </p:cNvPr>
          <p:cNvSpPr>
            <a:spLocks noGrp="1"/>
          </p:cNvSpPr>
          <p:nvPr>
            <p:ph type="body" idx="2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59930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5D01BBB-6B5C-4092-9717-8BD45201EDED}" type="datetimeFigureOut">
              <a:rPr lang="en-US" smtClean="0"/>
              <a:t>2/7/2024</a:t>
            </a:fld>
            <a:endParaRPr lang="en-US"/>
          </a:p>
        </p:txBody>
      </p:sp>
      <p:sp>
        <p:nvSpPr>
          <p:cNvPr id="4" name="Footer Placeholder 3"/>
          <p:cNvSpPr>
            <a:spLocks noGrp="1"/>
          </p:cNvSpPr>
          <p:nvPr>
            <p:ph type="ftr" sz="quarter" idx="11"/>
          </p:nvPr>
        </p:nvSpPr>
        <p:spPr/>
        <p:txBody>
          <a:bodyPr/>
          <a:lstStyle/>
          <a:p>
            <a:endParaRPr lang="en-US"/>
          </a:p>
        </p:txBody>
      </p:sp>
      <p:sp>
        <p:nvSpPr>
          <p:cNvPr id="2" name="object 5">
            <a:extLst>
              <a:ext uri="{FF2B5EF4-FFF2-40B4-BE49-F238E27FC236}">
                <a16:creationId xmlns:a16="http://schemas.microsoft.com/office/drawing/2014/main" id="{CB685E9C-7BA0-9C69-33AB-8055B41D4863}"/>
              </a:ext>
            </a:extLst>
          </p:cNvPr>
          <p:cNvSpPr/>
          <p:nvPr/>
        </p:nvSpPr>
        <p:spPr>
          <a:xfrm>
            <a:off x="-3177" y="6495627"/>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lumMod val="40000"/>
              <a:lumOff val="60000"/>
            </a:schemeClr>
          </a:solidFill>
        </p:spPr>
        <p:txBody>
          <a:bodyPr wrap="square" lIns="0" tIns="0" rIns="0" bIns="0" rtlCol="0"/>
          <a:lstStyle/>
          <a:p>
            <a:endParaRPr sz="2400"/>
          </a:p>
        </p:txBody>
      </p:sp>
      <p:sp>
        <p:nvSpPr>
          <p:cNvPr id="5" name="Slide Number Placeholder 4"/>
          <p:cNvSpPr>
            <a:spLocks noGrp="1"/>
          </p:cNvSpPr>
          <p:nvPr>
            <p:ph type="sldNum" sz="quarter" idx="12"/>
          </p:nvPr>
        </p:nvSpPr>
        <p:spPr>
          <a:xfrm>
            <a:off x="11636901" y="6507937"/>
            <a:ext cx="551922" cy="363610"/>
          </a:xfrm>
        </p:spPr>
        <p:txBody>
          <a:bodyPr anchor="b"/>
          <a:lstStyle/>
          <a:p>
            <a:fld id="{C95506B3-5C4F-4AD3-A3D9-BDBB2EF64E6D}" type="slidenum">
              <a:rPr lang="en-US" smtClean="0"/>
              <a:t>‹#›</a:t>
            </a:fld>
            <a:endParaRPr lang="en-US"/>
          </a:p>
        </p:txBody>
      </p:sp>
      <p:sp>
        <p:nvSpPr>
          <p:cNvPr id="18" name="Text Placeholder 2">
            <a:extLst>
              <a:ext uri="{FF2B5EF4-FFF2-40B4-BE49-F238E27FC236}">
                <a16:creationId xmlns:a16="http://schemas.microsoft.com/office/drawing/2014/main" id="{DA046265-7EA5-C920-8C0C-D950FD38C64A}"/>
              </a:ext>
            </a:extLst>
          </p:cNvPr>
          <p:cNvSpPr>
            <a:spLocks noGrp="1"/>
          </p:cNvSpPr>
          <p:nvPr>
            <p:ph type="body" idx="18"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0256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anoramic Photo with Caption">
    <p:spTree>
      <p:nvGrpSpPr>
        <p:cNvPr id="1" name=""/>
        <p:cNvGrpSpPr/>
        <p:nvPr/>
      </p:nvGrpSpPr>
      <p:grpSpPr>
        <a:xfrm>
          <a:off x="0" y="0"/>
          <a:ext cx="0" cy="0"/>
          <a:chOff x="0" y="0"/>
          <a:chExt cx="0" cy="0"/>
        </a:xfrm>
      </p:grpSpPr>
      <p:sp>
        <p:nvSpPr>
          <p:cNvPr id="14" name="object 5">
            <a:extLst>
              <a:ext uri="{FF2B5EF4-FFF2-40B4-BE49-F238E27FC236}">
                <a16:creationId xmlns:a16="http://schemas.microsoft.com/office/drawing/2014/main" id="{DB8E20F1-7F01-4D58-0232-3F58ACDE861F}"/>
              </a:ext>
            </a:extLst>
          </p:cNvPr>
          <p:cNvSpPr/>
          <p:nvPr/>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rgbClr val="AE4345"/>
          </a:solidFill>
        </p:spPr>
        <p:txBody>
          <a:bodyPr wrap="square" lIns="0" tIns="0" rIns="0" bIns="0" rtlCol="0"/>
          <a:lstStyle/>
          <a:p>
            <a:endParaRPr sz="2400"/>
          </a:p>
        </p:txBody>
      </p:sp>
      <p:sp>
        <p:nvSpPr>
          <p:cNvPr id="16" name="Picture Placeholder 15">
            <a:extLst>
              <a:ext uri="{FF2B5EF4-FFF2-40B4-BE49-F238E27FC236}">
                <a16:creationId xmlns:a16="http://schemas.microsoft.com/office/drawing/2014/main" id="{E5784425-B53E-7F7D-26F6-DBD05ED9AB99}"/>
              </a:ext>
            </a:extLst>
          </p:cNvPr>
          <p:cNvSpPr>
            <a:spLocks noGrp="1"/>
          </p:cNvSpPr>
          <p:nvPr>
            <p:ph type="pic" sz="quarter" idx="10"/>
          </p:nvPr>
        </p:nvSpPr>
        <p:spPr>
          <a:xfrm>
            <a:off x="0" y="16137"/>
            <a:ext cx="12191999" cy="6846705"/>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23D376C-CCC5-428B-1186-59DF052E466C}"/>
              </a:ext>
            </a:extLst>
          </p:cNvPr>
          <p:cNvSpPr>
            <a:spLocks noGrp="1"/>
          </p:cNvSpPr>
          <p:nvPr>
            <p:ph type="title"/>
          </p:nvPr>
        </p:nvSpPr>
        <p:spPr>
          <a:xfrm>
            <a:off x="168257" y="5049493"/>
            <a:ext cx="9613861" cy="1080938"/>
          </a:xfrm>
        </p:spPr>
        <p:txBody>
          <a:bodyPr anchor="b"/>
          <a:lstStyle>
            <a:lvl1pPr>
              <a:defRPr>
                <a:solidFill>
                  <a:schemeClr val="tx1"/>
                </a:solidFill>
              </a:defRPr>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80E9A09C-3DA1-19D4-FEE9-B03278EA9D00}"/>
              </a:ext>
            </a:extLst>
          </p:cNvPr>
          <p:cNvSpPr>
            <a:spLocks noGrp="1"/>
          </p:cNvSpPr>
          <p:nvPr>
            <p:ph type="subTitle" idx="12"/>
          </p:nvPr>
        </p:nvSpPr>
        <p:spPr>
          <a:xfrm>
            <a:off x="168256" y="6135350"/>
            <a:ext cx="8144134" cy="377209"/>
          </a:xfrm>
        </p:spPr>
        <p:txBody>
          <a:bodyPr>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Placeholder 6">
            <a:extLst>
              <a:ext uri="{FF2B5EF4-FFF2-40B4-BE49-F238E27FC236}">
                <a16:creationId xmlns:a16="http://schemas.microsoft.com/office/drawing/2014/main" id="{BCCABEA1-F68F-C131-83CA-CF42D789912C}"/>
              </a:ext>
            </a:extLst>
          </p:cNvPr>
          <p:cNvSpPr txBox="1">
            <a:spLocks/>
          </p:cNvSpPr>
          <p:nvPr/>
        </p:nvSpPr>
        <p:spPr>
          <a:xfrm>
            <a:off x="11640076" y="6512559"/>
            <a:ext cx="551923" cy="351502"/>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3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spcAft>
                <a:spcPts val="600"/>
              </a:spcAft>
              <a:defRPr/>
            </a:pPr>
            <a:fld id="{D31CAA71-4D27-45EF-9A7D-B4FB29218C71}" type="slidenum">
              <a:rPr lang="en-US" sz="1600" b="0" i="0" smtClean="0">
                <a:solidFill>
                  <a:srgbClr val="FFFFFF"/>
                </a:solidFill>
                <a:latin typeface="Avenir Next Medium" panose="020B0503020202020204" pitchFamily="34" charset="0"/>
              </a:rPr>
              <a:pPr algn="ctr" defTabSz="914400">
                <a:spcAft>
                  <a:spcPts val="600"/>
                </a:spcAft>
                <a:defRPr/>
              </a:pPr>
              <a:t>‹#›</a:t>
            </a:fld>
            <a:endParaRPr lang="en-US" sz="1600" b="0" i="0" dirty="0">
              <a:solidFill>
                <a:srgbClr val="FFFFFF"/>
              </a:solidFill>
              <a:latin typeface="Avenir Next Medium" panose="020B0503020202020204" pitchFamily="34" charset="0"/>
            </a:endParaRPr>
          </a:p>
        </p:txBody>
      </p:sp>
      <p:sp>
        <p:nvSpPr>
          <p:cNvPr id="3" name="object 5">
            <a:extLst>
              <a:ext uri="{FF2B5EF4-FFF2-40B4-BE49-F238E27FC236}">
                <a16:creationId xmlns:a16="http://schemas.microsoft.com/office/drawing/2014/main" id="{A8CFC643-B52D-5F17-ABD6-80995F1E6559}"/>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rgbClr val="AE4345"/>
          </a:solidFill>
        </p:spPr>
        <p:txBody>
          <a:bodyPr wrap="square" lIns="0" tIns="0" rIns="0" bIns="0" rtlCol="0"/>
          <a:lstStyle/>
          <a:p>
            <a:endParaRPr sz="2400"/>
          </a:p>
        </p:txBody>
      </p:sp>
      <p:sp>
        <p:nvSpPr>
          <p:cNvPr id="4" name="Slide Number Placeholder 6">
            <a:extLst>
              <a:ext uri="{FF2B5EF4-FFF2-40B4-BE49-F238E27FC236}">
                <a16:creationId xmlns:a16="http://schemas.microsoft.com/office/drawing/2014/main" id="{50BBF02C-B7A3-8992-48E8-8B2975821ED8}"/>
              </a:ext>
            </a:extLst>
          </p:cNvPr>
          <p:cNvSpPr txBox="1">
            <a:spLocks/>
          </p:cNvSpPr>
          <p:nvPr userDrawn="1"/>
        </p:nvSpPr>
        <p:spPr>
          <a:xfrm>
            <a:off x="11640076" y="6512559"/>
            <a:ext cx="551923" cy="351502"/>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3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spcAft>
                <a:spcPts val="600"/>
              </a:spcAft>
              <a:defRPr/>
            </a:pPr>
            <a:fld id="{D31CAA71-4D27-45EF-9A7D-B4FB29218C71}" type="slidenum">
              <a:rPr lang="en-US" sz="1600" b="0" i="0" smtClean="0">
                <a:solidFill>
                  <a:srgbClr val="FFFFFF"/>
                </a:solidFill>
                <a:latin typeface="Avenir Next Medium" panose="020B0503020202020204" pitchFamily="34" charset="0"/>
              </a:rPr>
              <a:pPr algn="ctr" defTabSz="914400">
                <a:spcAft>
                  <a:spcPts val="600"/>
                </a:spcAft>
                <a:defRPr/>
              </a:pPr>
              <a:t>‹#›</a:t>
            </a:fld>
            <a:endParaRPr lang="en-US" sz="1600" b="0" i="0" dirty="0">
              <a:solidFill>
                <a:srgbClr val="FFFFFF"/>
              </a:solidFill>
              <a:latin typeface="Avenir Next Medium" panose="020B0503020202020204" pitchFamily="34" charset="0"/>
            </a:endParaRPr>
          </a:p>
        </p:txBody>
      </p:sp>
    </p:spTree>
    <p:extLst>
      <p:ext uri="{BB962C8B-B14F-4D97-AF65-F5344CB8AC3E}">
        <p14:creationId xmlns:p14="http://schemas.microsoft.com/office/powerpoint/2010/main" val="953008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4457063-4393-4FB7-6CD3-876DECC9638A}"/>
              </a:ext>
            </a:extLst>
          </p:cNvPr>
          <p:cNvSpPr/>
          <p:nvPr/>
        </p:nvSpPr>
        <p:spPr>
          <a:xfrm>
            <a:off x="0" y="0"/>
            <a:ext cx="12191999" cy="6857999"/>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90000"/>
          </a:solidFill>
        </p:spPr>
        <p:txBody>
          <a:bodyPr wrap="square" lIns="0" tIns="0" rIns="0" bIns="0" rtlCol="0"/>
          <a:lstStyle/>
          <a:p>
            <a:endParaRPr sz="2400"/>
          </a:p>
        </p:txBody>
      </p:sp>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A5D01BBB-6B5C-4092-9717-8BD45201EDED}" type="datetimeFigureOut">
              <a:rPr lang="en-US" smtClean="0"/>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636901" y="6494389"/>
            <a:ext cx="551922" cy="363610"/>
          </a:xfrm>
        </p:spPr>
        <p:txBody>
          <a:bodyPr anchor="b"/>
          <a:lstStyle>
            <a:lvl1pPr algn="ctr">
              <a:defRPr>
                <a:solidFill>
                  <a:schemeClr val="bg1"/>
                </a:solidFill>
              </a:defRPr>
            </a:lvl1pPr>
          </a:lstStyle>
          <a:p>
            <a:fld id="{C95506B3-5C4F-4AD3-A3D9-BDBB2EF64E6D}" type="slidenum">
              <a:rPr lang="en-US" smtClean="0"/>
              <a:t>‹#›</a:t>
            </a:fld>
            <a:endParaRPr lang="en-US"/>
          </a:p>
        </p:txBody>
      </p:sp>
      <p:sp>
        <p:nvSpPr>
          <p:cNvPr id="10" name="Title 9">
            <a:extLst>
              <a:ext uri="{FF2B5EF4-FFF2-40B4-BE49-F238E27FC236}">
                <a16:creationId xmlns:a16="http://schemas.microsoft.com/office/drawing/2014/main" id="{59F781A8-516E-5EF3-5B1C-94C24063D4CB}"/>
              </a:ext>
            </a:extLst>
          </p:cNvPr>
          <p:cNvSpPr>
            <a:spLocks noGrp="1"/>
          </p:cNvSpPr>
          <p:nvPr>
            <p:ph type="title" hasCustomPrompt="1"/>
          </p:nvPr>
        </p:nvSpPr>
        <p:spPr>
          <a:xfrm>
            <a:off x="1289068" y="2727638"/>
            <a:ext cx="9613861" cy="1080938"/>
          </a:xfrm>
        </p:spPr>
        <p:txBody>
          <a:bodyPr>
            <a:noAutofit/>
          </a:bodyPr>
          <a:lstStyle>
            <a:lvl1pPr algn="ctr">
              <a:defRPr sz="6600" b="1" i="0">
                <a:solidFill>
                  <a:schemeClr val="bg1"/>
                </a:solidFill>
                <a:latin typeface="Avenir Next" panose="020B0503020202020204" pitchFamily="34" charset="0"/>
              </a:defRPr>
            </a:lvl1pPr>
          </a:lstStyle>
          <a:p>
            <a:r>
              <a:rPr lang="en-US" dirty="0"/>
              <a:t>CLICK TO EDIT MASTER TITLE STYLE</a:t>
            </a:r>
          </a:p>
        </p:txBody>
      </p:sp>
    </p:spTree>
    <p:extLst>
      <p:ext uri="{BB962C8B-B14F-4D97-AF65-F5344CB8AC3E}">
        <p14:creationId xmlns:p14="http://schemas.microsoft.com/office/powerpoint/2010/main" val="488251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28198" y="2808716"/>
            <a:ext cx="11135600" cy="911019"/>
          </a:xfrm>
          <a:prstGeom prst="rect">
            <a:avLst/>
          </a:prstGeom>
        </p:spPr>
        <p:txBody>
          <a:bodyPr wrap="square" lIns="0" tIns="0" rIns="0" bIns="0">
            <a:spAutoFit/>
          </a:bodyPr>
          <a:lstStyle>
            <a:lvl1pPr algn="ctr">
              <a:defRPr sz="6400" b="1" i="0">
                <a:solidFill>
                  <a:schemeClr val="tx1"/>
                </a:solidFill>
                <a:latin typeface="Avenir Next" panose="020B0503020202020204" pitchFamily="34" charset="0"/>
                <a:cs typeface="Tahoma"/>
              </a:defRPr>
            </a:lvl1pPr>
          </a:lstStyle>
          <a:p>
            <a:r>
              <a:rPr lang="en-US"/>
              <a:t>Click to edit Master title style</a:t>
            </a:r>
            <a:endParaRPr dirty="0"/>
          </a:p>
        </p:txBody>
      </p:sp>
      <p:sp>
        <p:nvSpPr>
          <p:cNvPr id="3" name="Holder 3"/>
          <p:cNvSpPr>
            <a:spLocks noGrp="1"/>
          </p:cNvSpPr>
          <p:nvPr>
            <p:ph type="subTitle" idx="4"/>
          </p:nvPr>
        </p:nvSpPr>
        <p:spPr>
          <a:xfrm>
            <a:off x="1068145" y="3719736"/>
            <a:ext cx="10055707" cy="512448"/>
          </a:xfrm>
          <a:prstGeom prst="rect">
            <a:avLst/>
          </a:prstGeom>
        </p:spPr>
        <p:txBody>
          <a:bodyPr wrap="square" lIns="0" tIns="0" rIns="0" bIns="0">
            <a:spAutoFit/>
          </a:bodyPr>
          <a:lstStyle>
            <a:lvl1pPr marL="0" indent="0" algn="ctr">
              <a:buNone/>
              <a:defRPr sz="3600" b="0" i="0">
                <a:solidFill>
                  <a:schemeClr val="tx1">
                    <a:lumMod val="65000"/>
                    <a:lumOff val="35000"/>
                  </a:schemeClr>
                </a:solidFill>
                <a:latin typeface="Avenir Next" panose="020B0503020202020204" pitchFamily="34" charset="0"/>
                <a:cs typeface="Tahoma"/>
              </a:defRPr>
            </a:lvl1pPr>
          </a:lstStyle>
          <a:p>
            <a:r>
              <a:rPr lang="en-US"/>
              <a:t>Click to edit Master subtitle style</a:t>
            </a:r>
            <a:endParaRPr lang="en-US"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5D01BBB-6B5C-4092-9717-8BD45201EDED}" type="datetimeFigureOut">
              <a:rPr lang="en-US" smtClean="0"/>
              <a:t>2/7/2024</a:t>
            </a:fld>
            <a:endParaRPr lang="en-US"/>
          </a:p>
        </p:txBody>
      </p:sp>
      <p:sp>
        <p:nvSpPr>
          <p:cNvPr id="6" name="Holder 6"/>
          <p:cNvSpPr>
            <a:spLocks noGrp="1"/>
          </p:cNvSpPr>
          <p:nvPr>
            <p:ph type="sldNum" sz="quarter" idx="7"/>
          </p:nvPr>
        </p:nvSpPr>
        <p:spPr>
          <a:xfrm>
            <a:off x="11663798" y="6492240"/>
            <a:ext cx="528202" cy="365760"/>
          </a:xfrm>
        </p:spPr>
        <p:txBody>
          <a:bodyPr lIns="0" tIns="0" rIns="0" bIns="0" anchor="b"/>
          <a:lstStyle>
            <a:lvl1pPr algn="ctr">
              <a:defRPr sz="1333" b="0" i="0">
                <a:solidFill>
                  <a:srgbClr val="5E696C"/>
                </a:solidFill>
                <a:latin typeface="Avenir Next Medium" panose="020B0503020202020204" pitchFamily="34" charset="0"/>
                <a:cs typeface="Tahoma"/>
              </a:defRPr>
            </a:lvl1pPr>
          </a:lstStyle>
          <a:p>
            <a:fld id="{C95506B3-5C4F-4AD3-A3D9-BDBB2EF64E6D}" type="slidenum">
              <a:rPr lang="en-US" smtClean="0"/>
              <a:t>‹#›</a:t>
            </a:fld>
            <a:endParaRPr lang="en-US"/>
          </a:p>
        </p:txBody>
      </p:sp>
    </p:spTree>
    <p:extLst>
      <p:ext uri="{BB962C8B-B14F-4D97-AF65-F5344CB8AC3E}">
        <p14:creationId xmlns:p14="http://schemas.microsoft.com/office/powerpoint/2010/main" val="4222373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F8E9BA-2810-DA85-2461-EBEB4C58633F}"/>
              </a:ext>
            </a:extLst>
          </p:cNvPr>
          <p:cNvSpPr>
            <a:spLocks noGrp="1"/>
          </p:cNvSpPr>
          <p:nvPr>
            <p:ph type="dt" sz="half" idx="10"/>
          </p:nvPr>
        </p:nvSpPr>
        <p:spPr/>
        <p:txBody>
          <a:bodyPr/>
          <a:lstStyle/>
          <a:p>
            <a:fld id="{A5D01BBB-6B5C-4092-9717-8BD45201EDED}" type="datetimeFigureOut">
              <a:rPr lang="en-US" smtClean="0"/>
              <a:t>2/7/2024</a:t>
            </a:fld>
            <a:endParaRPr lang="en-US"/>
          </a:p>
        </p:txBody>
      </p:sp>
      <p:sp>
        <p:nvSpPr>
          <p:cNvPr id="4" name="Footer Placeholder 3">
            <a:extLst>
              <a:ext uri="{FF2B5EF4-FFF2-40B4-BE49-F238E27FC236}">
                <a16:creationId xmlns:a16="http://schemas.microsoft.com/office/drawing/2014/main" id="{5EFCADCD-C8A3-30BA-6348-4ED363F5E1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F2C8AD-8E50-F155-5EE5-D92B49CA45CA}"/>
              </a:ext>
            </a:extLst>
          </p:cNvPr>
          <p:cNvSpPr>
            <a:spLocks noGrp="1"/>
          </p:cNvSpPr>
          <p:nvPr>
            <p:ph type="sldNum" sz="quarter" idx="12"/>
          </p:nvPr>
        </p:nvSpPr>
        <p:spPr/>
        <p:txBody>
          <a:bodyPr/>
          <a:lstStyle/>
          <a:p>
            <a:fld id="{C95506B3-5C4F-4AD3-A3D9-BDBB2EF64E6D}" type="slidenum">
              <a:rPr lang="en-US" smtClean="0"/>
              <a:t>‹#›</a:t>
            </a:fld>
            <a:endParaRPr lang="en-US"/>
          </a:p>
        </p:txBody>
      </p:sp>
      <p:graphicFrame>
        <p:nvGraphicFramePr>
          <p:cNvPr id="7" name="Content Placeholder 2">
            <a:extLst>
              <a:ext uri="{FF2B5EF4-FFF2-40B4-BE49-F238E27FC236}">
                <a16:creationId xmlns:a16="http://schemas.microsoft.com/office/drawing/2014/main" id="{05CDB771-3F16-DBFC-1ACC-DA26B3D4524F}"/>
              </a:ext>
            </a:extLst>
          </p:cNvPr>
          <p:cNvGraphicFramePr>
            <a:graphicFrameLocks/>
          </p:cNvGraphicFramePr>
          <p:nvPr>
            <p:extLst>
              <p:ext uri="{D42A27DB-BD31-4B8C-83A1-F6EECF244321}">
                <p14:modId xmlns:p14="http://schemas.microsoft.com/office/powerpoint/2010/main" val="3088607720"/>
              </p:ext>
            </p:extLst>
          </p:nvPr>
        </p:nvGraphicFramePr>
        <p:xfrm>
          <a:off x="1048042" y="3429000"/>
          <a:ext cx="9613861" cy="2791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le 17">
            <a:extLst>
              <a:ext uri="{FF2B5EF4-FFF2-40B4-BE49-F238E27FC236}">
                <a16:creationId xmlns:a16="http://schemas.microsoft.com/office/drawing/2014/main" id="{85E4D30C-29FC-57DD-B2C4-F2104906DB61}"/>
              </a:ext>
            </a:extLst>
          </p:cNvPr>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9C0C6AA6-0A81-66FA-4559-842BF9351679}"/>
              </a:ext>
            </a:extLst>
          </p:cNvPr>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itle 1">
            <a:extLst>
              <a:ext uri="{FF2B5EF4-FFF2-40B4-BE49-F238E27FC236}">
                <a16:creationId xmlns:a16="http://schemas.microsoft.com/office/drawing/2014/main" id="{043F165F-162D-2236-B7DD-5D9AC3AD7727}"/>
              </a:ext>
            </a:extLst>
          </p:cNvPr>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21" name="Text Placeholder 2">
            <a:extLst>
              <a:ext uri="{FF2B5EF4-FFF2-40B4-BE49-F238E27FC236}">
                <a16:creationId xmlns:a16="http://schemas.microsoft.com/office/drawing/2014/main" id="{C8528797-6F2F-3457-CF99-0D97FE69A855}"/>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22" name="Picture 21" descr="HD-ShadowLong.png">
            <a:extLst>
              <a:ext uri="{FF2B5EF4-FFF2-40B4-BE49-F238E27FC236}">
                <a16:creationId xmlns:a16="http://schemas.microsoft.com/office/drawing/2014/main" id="{FF664C0E-061F-6DC0-81B5-A68A029CD9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Tree>
    <p:extLst>
      <p:ext uri="{BB962C8B-B14F-4D97-AF65-F5344CB8AC3E}">
        <p14:creationId xmlns:p14="http://schemas.microsoft.com/office/powerpoint/2010/main" val="3997934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2DB5FBD9-3096-715E-494B-9CDF838F060F}"/>
              </a:ext>
            </a:extLst>
          </p:cNvPr>
          <p:cNvSpPr/>
          <p:nvPr/>
        </p:nvSpPr>
        <p:spPr>
          <a:xfrm>
            <a:off x="-3" y="-2926"/>
            <a:ext cx="12188824" cy="6860925"/>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90000"/>
          </a:solidFill>
        </p:spPr>
        <p:txBody>
          <a:bodyPr wrap="square" lIns="0" tIns="0" rIns="0" bIns="0" rtlCol="0"/>
          <a:lstStyle/>
          <a:p>
            <a:endParaRPr sz="2400"/>
          </a:p>
        </p:txBody>
      </p:sp>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D01BBB-6B5C-4092-9717-8BD45201EDE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lvl1pPr>
              <a:defRPr b="1" i="0">
                <a:solidFill>
                  <a:schemeClr val="bg1"/>
                </a:solidFill>
                <a:latin typeface="Avenir Next" panose="020B0503020202020204" pitchFamily="34" charset="0"/>
              </a:defRPr>
            </a:lvl1pPr>
          </a:lstStyle>
          <a:p>
            <a:fld id="{C95506B3-5C4F-4AD3-A3D9-BDBB2EF64E6D}" type="slidenum">
              <a:rPr lang="en-US" smtClean="0"/>
              <a:t>‹#›</a:t>
            </a:fld>
            <a:endParaRPr lang="en-US"/>
          </a:p>
        </p:txBody>
      </p:sp>
    </p:spTree>
    <p:extLst>
      <p:ext uri="{BB962C8B-B14F-4D97-AF65-F5344CB8AC3E}">
        <p14:creationId xmlns:p14="http://schemas.microsoft.com/office/powerpoint/2010/main" val="2111943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D075A2-48BB-9661-30F8-0A31A9CA91E2}"/>
              </a:ext>
            </a:extLst>
          </p:cNvPr>
          <p:cNvSpPr>
            <a:spLocks noGrp="1"/>
          </p:cNvSpPr>
          <p:nvPr>
            <p:ph type="dt" sz="half" idx="10"/>
          </p:nvPr>
        </p:nvSpPr>
        <p:spPr/>
        <p:txBody>
          <a:bodyPr/>
          <a:lstStyle/>
          <a:p>
            <a:fld id="{A5D01BBB-6B5C-4092-9717-8BD45201EDED}" type="datetimeFigureOut">
              <a:rPr lang="en-US" smtClean="0"/>
              <a:t>2/7/2024</a:t>
            </a:fld>
            <a:endParaRPr lang="en-US"/>
          </a:p>
        </p:txBody>
      </p:sp>
      <p:sp>
        <p:nvSpPr>
          <p:cNvPr id="3" name="Footer Placeholder 2">
            <a:extLst>
              <a:ext uri="{FF2B5EF4-FFF2-40B4-BE49-F238E27FC236}">
                <a16:creationId xmlns:a16="http://schemas.microsoft.com/office/drawing/2014/main" id="{75CB430A-1931-C541-D81F-699BAEA0B0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1B8A00-11D3-4E9C-2FDE-6F5213161DD2}"/>
              </a:ext>
            </a:extLst>
          </p:cNvPr>
          <p:cNvSpPr>
            <a:spLocks noGrp="1"/>
          </p:cNvSpPr>
          <p:nvPr>
            <p:ph type="sldNum" sz="quarter" idx="12"/>
          </p:nvPr>
        </p:nvSpPr>
        <p:spPr/>
        <p:txBody>
          <a:bodyPr/>
          <a:lstStyle/>
          <a:p>
            <a:fld id="{C95506B3-5C4F-4AD3-A3D9-BDBB2EF64E6D}" type="slidenum">
              <a:rPr lang="en-US" smtClean="0"/>
              <a:t>‹#›</a:t>
            </a:fld>
            <a:endParaRPr lang="en-US"/>
          </a:p>
        </p:txBody>
      </p:sp>
    </p:spTree>
    <p:extLst>
      <p:ext uri="{BB962C8B-B14F-4D97-AF65-F5344CB8AC3E}">
        <p14:creationId xmlns:p14="http://schemas.microsoft.com/office/powerpoint/2010/main" val="314173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D01BBB-6B5C-4092-9717-8BD45201EDE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C95506B3-5C4F-4AD3-A3D9-BDBB2EF64E6D}" type="slidenum">
              <a:rPr lang="en-US" smtClean="0"/>
              <a:t>‹#›</a:t>
            </a:fld>
            <a:endParaRPr lang="en-US"/>
          </a:p>
        </p:txBody>
      </p:sp>
    </p:spTree>
    <p:extLst>
      <p:ext uri="{BB962C8B-B14F-4D97-AF65-F5344CB8AC3E}">
        <p14:creationId xmlns:p14="http://schemas.microsoft.com/office/powerpoint/2010/main" val="2210062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D01BBB-6B5C-4092-9717-8BD45201EDE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C95506B3-5C4F-4AD3-A3D9-BDBB2EF64E6D}" type="slidenum">
              <a:rPr lang="en-US" smtClean="0"/>
              <a:t>‹#›</a:t>
            </a:fld>
            <a:endParaRPr lang="en-US"/>
          </a:p>
        </p:txBody>
      </p:sp>
    </p:spTree>
    <p:extLst>
      <p:ext uri="{BB962C8B-B14F-4D97-AF65-F5344CB8AC3E}">
        <p14:creationId xmlns:p14="http://schemas.microsoft.com/office/powerpoint/2010/main" val="4110167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D01BBB-6B5C-4092-9717-8BD45201EDE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95506B3-5C4F-4AD3-A3D9-BDBB2EF64E6D}"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39271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D01BBB-6B5C-4092-9717-8BD45201EDE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95506B3-5C4F-4AD3-A3D9-BDBB2EF64E6D}" type="slidenum">
              <a:rPr lang="en-US" smtClean="0"/>
              <a:t>‹#›</a:t>
            </a:fld>
            <a:endParaRPr lang="en-US"/>
          </a:p>
        </p:txBody>
      </p:sp>
    </p:spTree>
    <p:extLst>
      <p:ext uri="{BB962C8B-B14F-4D97-AF65-F5344CB8AC3E}">
        <p14:creationId xmlns:p14="http://schemas.microsoft.com/office/powerpoint/2010/main" val="3628815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34D90-0943-C9B5-ED53-E88E458850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3C967D-CF57-949D-2764-3E33A72779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95AC50-5CA8-653E-6F5A-B29C3D446165}"/>
              </a:ext>
            </a:extLst>
          </p:cNvPr>
          <p:cNvSpPr>
            <a:spLocks noGrp="1"/>
          </p:cNvSpPr>
          <p:nvPr>
            <p:ph type="dt" sz="half" idx="10"/>
          </p:nvPr>
        </p:nvSpPr>
        <p:spPr/>
        <p:txBody>
          <a:bodyPr/>
          <a:lstStyle/>
          <a:p>
            <a:fld id="{A5D01BBB-6B5C-4092-9717-8BD45201EDED}" type="datetimeFigureOut">
              <a:rPr lang="en-US" smtClean="0"/>
              <a:t>2/7/2024</a:t>
            </a:fld>
            <a:endParaRPr lang="en-US"/>
          </a:p>
        </p:txBody>
      </p:sp>
      <p:sp>
        <p:nvSpPr>
          <p:cNvPr id="5" name="Footer Placeholder 4">
            <a:extLst>
              <a:ext uri="{FF2B5EF4-FFF2-40B4-BE49-F238E27FC236}">
                <a16:creationId xmlns:a16="http://schemas.microsoft.com/office/drawing/2014/main" id="{A47E5633-4DF9-841E-E39F-C65AB71BE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BC30B-0D70-355F-4FE5-47851FF88126}"/>
              </a:ext>
            </a:extLst>
          </p:cNvPr>
          <p:cNvSpPr>
            <a:spLocks noGrp="1"/>
          </p:cNvSpPr>
          <p:nvPr>
            <p:ph type="sldNum" sz="quarter" idx="12"/>
          </p:nvPr>
        </p:nvSpPr>
        <p:spPr/>
        <p:txBody>
          <a:bodyPr/>
          <a:lstStyle/>
          <a:p>
            <a:fld id="{C95506B3-5C4F-4AD3-A3D9-BDBB2EF64E6D}" type="slidenum">
              <a:rPr lang="en-US" smtClean="0"/>
              <a:t>‹#›</a:t>
            </a:fld>
            <a:endParaRPr lang="en-US"/>
          </a:p>
        </p:txBody>
      </p:sp>
    </p:spTree>
    <p:extLst>
      <p:ext uri="{BB962C8B-B14F-4D97-AF65-F5344CB8AC3E}">
        <p14:creationId xmlns:p14="http://schemas.microsoft.com/office/powerpoint/2010/main" val="2226976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1F5D1-2D46-D584-0FD2-E3BB55E874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230ECF-03FC-B078-359C-4DE1E743A7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F9015-ABB0-7220-6704-F2A85EF603E2}"/>
              </a:ext>
            </a:extLst>
          </p:cNvPr>
          <p:cNvSpPr>
            <a:spLocks noGrp="1"/>
          </p:cNvSpPr>
          <p:nvPr>
            <p:ph type="dt" sz="half" idx="10"/>
          </p:nvPr>
        </p:nvSpPr>
        <p:spPr/>
        <p:txBody>
          <a:bodyPr/>
          <a:lstStyle/>
          <a:p>
            <a:fld id="{A5D01BBB-6B5C-4092-9717-8BD45201EDED}" type="datetimeFigureOut">
              <a:rPr lang="en-US" smtClean="0"/>
              <a:t>2/7/2024</a:t>
            </a:fld>
            <a:endParaRPr lang="en-US"/>
          </a:p>
        </p:txBody>
      </p:sp>
      <p:sp>
        <p:nvSpPr>
          <p:cNvPr id="5" name="Footer Placeholder 4">
            <a:extLst>
              <a:ext uri="{FF2B5EF4-FFF2-40B4-BE49-F238E27FC236}">
                <a16:creationId xmlns:a16="http://schemas.microsoft.com/office/drawing/2014/main" id="{6AA4287C-3534-139E-C8D7-0720A424F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8394-5335-9C36-FEDE-378CB6FC0A9C}"/>
              </a:ext>
            </a:extLst>
          </p:cNvPr>
          <p:cNvSpPr>
            <a:spLocks noGrp="1"/>
          </p:cNvSpPr>
          <p:nvPr>
            <p:ph type="sldNum" sz="quarter" idx="12"/>
          </p:nvPr>
        </p:nvSpPr>
        <p:spPr/>
        <p:txBody>
          <a:bodyPr/>
          <a:lstStyle/>
          <a:p>
            <a:fld id="{C95506B3-5C4F-4AD3-A3D9-BDBB2EF64E6D}" type="slidenum">
              <a:rPr lang="en-US" smtClean="0"/>
              <a:t>‹#›</a:t>
            </a:fld>
            <a:endParaRPr lang="en-US"/>
          </a:p>
        </p:txBody>
      </p:sp>
    </p:spTree>
    <p:extLst>
      <p:ext uri="{BB962C8B-B14F-4D97-AF65-F5344CB8AC3E}">
        <p14:creationId xmlns:p14="http://schemas.microsoft.com/office/powerpoint/2010/main" val="2794924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97062-9E4B-BAA4-4A1A-35AB75532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46CDD2-7731-F553-A9F1-141A8858B9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5A4F48-0D62-4D5E-E429-A1E5B27A6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FE847-3847-7832-CB54-26A48A77C5CF}"/>
              </a:ext>
            </a:extLst>
          </p:cNvPr>
          <p:cNvSpPr>
            <a:spLocks noGrp="1"/>
          </p:cNvSpPr>
          <p:nvPr>
            <p:ph type="dt" sz="half" idx="10"/>
          </p:nvPr>
        </p:nvSpPr>
        <p:spPr/>
        <p:txBody>
          <a:bodyPr/>
          <a:lstStyle/>
          <a:p>
            <a:fld id="{A5D01BBB-6B5C-4092-9717-8BD45201EDED}" type="datetimeFigureOut">
              <a:rPr lang="en-US" smtClean="0"/>
              <a:t>2/7/2024</a:t>
            </a:fld>
            <a:endParaRPr lang="en-US"/>
          </a:p>
        </p:txBody>
      </p:sp>
      <p:sp>
        <p:nvSpPr>
          <p:cNvPr id="6" name="Footer Placeholder 5">
            <a:extLst>
              <a:ext uri="{FF2B5EF4-FFF2-40B4-BE49-F238E27FC236}">
                <a16:creationId xmlns:a16="http://schemas.microsoft.com/office/drawing/2014/main" id="{7ABCBE22-2C82-CB94-3F77-CDB796C255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61027-D84D-4737-CB4C-179AFBDD6EB6}"/>
              </a:ext>
            </a:extLst>
          </p:cNvPr>
          <p:cNvSpPr>
            <a:spLocks noGrp="1"/>
          </p:cNvSpPr>
          <p:nvPr>
            <p:ph type="sldNum" sz="quarter" idx="12"/>
          </p:nvPr>
        </p:nvSpPr>
        <p:spPr/>
        <p:txBody>
          <a:bodyPr/>
          <a:lstStyle/>
          <a:p>
            <a:fld id="{C95506B3-5C4F-4AD3-A3D9-BDBB2EF64E6D}" type="slidenum">
              <a:rPr lang="en-US" smtClean="0"/>
              <a:t>‹#›</a:t>
            </a:fld>
            <a:endParaRPr lang="en-US"/>
          </a:p>
        </p:txBody>
      </p:sp>
    </p:spTree>
    <p:extLst>
      <p:ext uri="{BB962C8B-B14F-4D97-AF65-F5344CB8AC3E}">
        <p14:creationId xmlns:p14="http://schemas.microsoft.com/office/powerpoint/2010/main" val="2535224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B72E03E7-B90F-92A4-B3AB-8ED0736ED89E}"/>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rgbClr val="AE4345"/>
          </a:solidFill>
        </p:spPr>
        <p:txBody>
          <a:bodyPr wrap="square" lIns="0" tIns="0" rIns="0" bIns="0" rtlCol="0"/>
          <a:lstStyle/>
          <a:p>
            <a:endParaRPr sz="2400"/>
          </a:p>
        </p:txBody>
      </p:sp>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1D99A41-D915-432A-95B7-BA0133D0556C}" type="datetime1">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640078" y="6495627"/>
            <a:ext cx="551922" cy="362373"/>
          </a:xfrm>
        </p:spPr>
        <p:txBody>
          <a:bodyPr anchor="b"/>
          <a:lstStyle>
            <a:lvl1pPr algn="ctr">
              <a:defRPr>
                <a:solidFill>
                  <a:schemeClr val="bg1"/>
                </a:solidFill>
              </a:defRPr>
            </a:lvl1pPr>
          </a:lstStyle>
          <a:p>
            <a:fld id="{D31CAA71-4D27-45EF-9A7D-B4FB29218C71}" type="slidenum">
              <a:rPr lang="en-US" smtClean="0"/>
              <a:pPr/>
              <a:t>‹#›</a:t>
            </a:fld>
            <a:endParaRPr lang="en-US" dirty="0"/>
          </a:p>
        </p:txBody>
      </p:sp>
      <p:sp>
        <p:nvSpPr>
          <p:cNvPr id="9" name="Text Placeholder 2">
            <a:extLst>
              <a:ext uri="{FF2B5EF4-FFF2-40B4-BE49-F238E27FC236}">
                <a16:creationId xmlns:a16="http://schemas.microsoft.com/office/drawing/2014/main" id="{3BA6D632-2661-DBA7-A368-1B7E9210FA25}"/>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Content Placeholder 2">
            <a:extLst>
              <a:ext uri="{FF2B5EF4-FFF2-40B4-BE49-F238E27FC236}">
                <a16:creationId xmlns:a16="http://schemas.microsoft.com/office/drawing/2014/main" id="{E32F28CA-135B-D91B-D054-291BF2E86572}"/>
              </a:ext>
            </a:extLst>
          </p:cNvPr>
          <p:cNvSpPr>
            <a:spLocks noGrp="1"/>
          </p:cNvSpPr>
          <p:nvPr>
            <p:ph idx="1"/>
          </p:nvPr>
        </p:nvSpPr>
        <p:spPr>
          <a:xfrm>
            <a:off x="680321" y="2336873"/>
            <a:ext cx="10707149" cy="3599316"/>
          </a:xfrm>
        </p:spPr>
        <p:txBody>
          <a:bodyPr/>
          <a:lstStyle>
            <a:lvl1pPr>
              <a:lnSpc>
                <a:spcPct val="108000"/>
              </a:lnSpc>
              <a:defRPr sz="3200"/>
            </a:lvl1pPr>
            <a:lvl2pPr>
              <a:lnSpc>
                <a:spcPct val="108000"/>
              </a:lnSpc>
              <a:defRPr sz="2800"/>
            </a:lvl2pPr>
            <a:lvl3pPr>
              <a:lnSpc>
                <a:spcPct val="108000"/>
              </a:lnSpc>
              <a:defRPr sz="2400"/>
            </a:lvl3pPr>
            <a:lvl4pPr>
              <a:lnSpc>
                <a:spcPct val="108000"/>
              </a:lnSpc>
              <a:defRPr sz="1800"/>
            </a:lvl4pPr>
            <a:lvl5pPr>
              <a:lnSpc>
                <a:spcPct val="108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4310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B72E03E7-B90F-92A4-B3AB-8ED0736ED89E}"/>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rgbClr val="AE4345"/>
          </a:solidFill>
        </p:spPr>
        <p:txBody>
          <a:bodyPr wrap="square" lIns="0" tIns="0" rIns="0" bIns="0" rtlCol="0"/>
          <a:lstStyle/>
          <a:p>
            <a:endParaRPr sz="2400"/>
          </a:p>
        </p:txBody>
      </p:sp>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1D99A41-D915-432A-95B7-BA0133D0556C}" type="datetime1">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640078" y="6495627"/>
            <a:ext cx="551922" cy="362373"/>
          </a:xfrm>
        </p:spPr>
        <p:txBody>
          <a:bodyPr anchor="b"/>
          <a:lstStyle>
            <a:lvl1pPr algn="ctr">
              <a:defRPr>
                <a:solidFill>
                  <a:schemeClr val="bg1"/>
                </a:solidFill>
              </a:defRPr>
            </a:lvl1pPr>
          </a:lstStyle>
          <a:p>
            <a:fld id="{D31CAA71-4D27-45EF-9A7D-B4FB29218C71}" type="slidenum">
              <a:rPr lang="en-US" smtClean="0"/>
              <a:pPr/>
              <a:t>‹#›</a:t>
            </a:fld>
            <a:endParaRPr lang="en-US" dirty="0"/>
          </a:p>
        </p:txBody>
      </p:sp>
      <p:sp>
        <p:nvSpPr>
          <p:cNvPr id="9" name="Text Placeholder 2">
            <a:extLst>
              <a:ext uri="{FF2B5EF4-FFF2-40B4-BE49-F238E27FC236}">
                <a16:creationId xmlns:a16="http://schemas.microsoft.com/office/drawing/2014/main" id="{3BA6D632-2661-DBA7-A368-1B7E9210FA25}"/>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Content Placeholder 2">
            <a:extLst>
              <a:ext uri="{FF2B5EF4-FFF2-40B4-BE49-F238E27FC236}">
                <a16:creationId xmlns:a16="http://schemas.microsoft.com/office/drawing/2014/main" id="{E32F28CA-135B-D91B-D054-291BF2E86572}"/>
              </a:ext>
            </a:extLst>
          </p:cNvPr>
          <p:cNvSpPr>
            <a:spLocks noGrp="1"/>
          </p:cNvSpPr>
          <p:nvPr>
            <p:ph idx="1"/>
          </p:nvPr>
        </p:nvSpPr>
        <p:spPr>
          <a:xfrm>
            <a:off x="680321" y="2336873"/>
            <a:ext cx="10707149" cy="3599316"/>
          </a:xfrm>
        </p:spPr>
        <p:txBody>
          <a:bodyPr/>
          <a:lstStyle>
            <a:lvl1pPr>
              <a:lnSpc>
                <a:spcPct val="108000"/>
              </a:lnSpc>
              <a:defRPr sz="3200"/>
            </a:lvl1pPr>
            <a:lvl2pPr>
              <a:lnSpc>
                <a:spcPct val="108000"/>
              </a:lnSpc>
              <a:defRPr sz="2800"/>
            </a:lvl2pPr>
            <a:lvl3pPr>
              <a:lnSpc>
                <a:spcPct val="108000"/>
              </a:lnSpc>
              <a:defRPr sz="2400"/>
            </a:lvl3pPr>
            <a:lvl4pPr>
              <a:lnSpc>
                <a:spcPct val="108000"/>
              </a:lnSpc>
              <a:defRPr sz="1800"/>
            </a:lvl4pPr>
            <a:lvl5pPr>
              <a:lnSpc>
                <a:spcPct val="108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84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2DB5FBD9-3096-715E-494B-9CDF838F060F}"/>
              </a:ext>
            </a:extLst>
          </p:cNvPr>
          <p:cNvSpPr/>
          <p:nvPr/>
        </p:nvSpPr>
        <p:spPr>
          <a:xfrm>
            <a:off x="-4" y="0"/>
            <a:ext cx="12188824" cy="6860925"/>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2A78E"/>
          </a:solidFill>
        </p:spPr>
        <p:txBody>
          <a:bodyPr wrap="square" lIns="0" tIns="0" rIns="0" bIns="0" rtlCol="0"/>
          <a:lstStyle/>
          <a:p>
            <a:endParaRPr sz="2400"/>
          </a:p>
        </p:txBody>
      </p:sp>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sp>
        <p:nvSpPr>
          <p:cNvPr id="9" name="Rectangle 8"/>
          <p:cNvSpPr/>
          <p:nvPr/>
        </p:nvSpPr>
        <p:spPr bwMode="ltGray">
          <a:xfrm>
            <a:off x="-2" y="2726267"/>
            <a:ext cx="10437812"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3" y="3672557"/>
            <a:ext cx="9613860" cy="1704017"/>
          </a:xfrm>
        </p:spPr>
        <p:txBody>
          <a:bodyPr>
            <a:normAutofit/>
          </a:bodyPr>
          <a:lstStyle>
            <a:lvl1pPr marL="0" indent="0" algn="r">
              <a:buNone/>
              <a:defRPr sz="20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D01BBB-6B5C-4092-9717-8BD45201EDE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7" y="2869896"/>
            <a:ext cx="1154151" cy="1090789"/>
          </a:xfrm>
        </p:spPr>
        <p:txBody>
          <a:bodyPr/>
          <a:lstStyle>
            <a:lvl1pPr>
              <a:defRPr b="1" i="0">
                <a:solidFill>
                  <a:schemeClr val="bg1"/>
                </a:solidFill>
                <a:latin typeface="Avenir Next" panose="020B0503020202020204" pitchFamily="34" charset="0"/>
              </a:defRPr>
            </a:lvl1pPr>
          </a:lstStyle>
          <a:p>
            <a:fld id="{C95506B3-5C4F-4AD3-A3D9-BDBB2EF64E6D}" type="slidenum">
              <a:rPr lang="en-US" smtClean="0"/>
              <a:t>‹#›</a:t>
            </a:fld>
            <a:endParaRPr lang="en-US"/>
          </a:p>
        </p:txBody>
      </p:sp>
    </p:spTree>
    <p:extLst>
      <p:ext uri="{BB962C8B-B14F-4D97-AF65-F5344CB8AC3E}">
        <p14:creationId xmlns:p14="http://schemas.microsoft.com/office/powerpoint/2010/main" val="495634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TA">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4457063-4393-4FB7-6CD3-876DECC9638A}"/>
              </a:ext>
            </a:extLst>
          </p:cNvPr>
          <p:cNvSpPr/>
          <p:nvPr userDrawn="1"/>
        </p:nvSpPr>
        <p:spPr>
          <a:xfrm>
            <a:off x="0" y="0"/>
            <a:ext cx="12191999" cy="6857999"/>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90000"/>
          </a:solidFill>
        </p:spPr>
        <p:txBody>
          <a:bodyPr wrap="square" lIns="0" tIns="0" rIns="0" bIns="0" rtlCol="0"/>
          <a:lstStyle/>
          <a:p>
            <a:endParaRPr sz="2400"/>
          </a:p>
        </p:txBody>
      </p:sp>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11636901" y="6494389"/>
            <a:ext cx="551922" cy="363610"/>
          </a:xfrm>
        </p:spPr>
        <p:txBody>
          <a:bodyPr anchor="b"/>
          <a:lstStyle>
            <a:lvl1pPr algn="ctr">
              <a:defRPr>
                <a:solidFill>
                  <a:schemeClr val="bg1"/>
                </a:solidFill>
              </a:defRPr>
            </a:lvl1pPr>
          </a:lstStyle>
          <a:p>
            <a:fld id="{D31CAA71-4D27-45EF-9A7D-B4FB29218C71}" type="slidenum">
              <a:rPr lang="en-US" smtClean="0"/>
              <a:pPr/>
              <a:t>‹#›</a:t>
            </a:fld>
            <a:endParaRPr lang="en-US" dirty="0"/>
          </a:p>
        </p:txBody>
      </p:sp>
      <p:sp>
        <p:nvSpPr>
          <p:cNvPr id="10" name="Title 9">
            <a:extLst>
              <a:ext uri="{FF2B5EF4-FFF2-40B4-BE49-F238E27FC236}">
                <a16:creationId xmlns:a16="http://schemas.microsoft.com/office/drawing/2014/main" id="{59F781A8-516E-5EF3-5B1C-94C24063D4CB}"/>
              </a:ext>
            </a:extLst>
          </p:cNvPr>
          <p:cNvSpPr>
            <a:spLocks noGrp="1"/>
          </p:cNvSpPr>
          <p:nvPr>
            <p:ph type="title" hasCustomPrompt="1"/>
          </p:nvPr>
        </p:nvSpPr>
        <p:spPr>
          <a:xfrm>
            <a:off x="1289068" y="2727638"/>
            <a:ext cx="9613861" cy="1080938"/>
          </a:xfrm>
        </p:spPr>
        <p:txBody>
          <a:bodyPr>
            <a:noAutofit/>
          </a:bodyPr>
          <a:lstStyle>
            <a:lvl1pPr algn="ctr">
              <a:defRPr sz="6600" b="1" i="0">
                <a:solidFill>
                  <a:schemeClr val="bg1"/>
                </a:solidFill>
                <a:latin typeface="Avenir Next" panose="020B0503020202020204" pitchFamily="34" charset="0"/>
              </a:defRPr>
            </a:lvl1pPr>
          </a:lstStyle>
          <a:p>
            <a:r>
              <a:rPr lang="en-US" dirty="0"/>
              <a:t>CLICK TO EDIT MASTER TITLE STYLE</a:t>
            </a:r>
          </a:p>
        </p:txBody>
      </p:sp>
    </p:spTree>
    <p:extLst>
      <p:ext uri="{BB962C8B-B14F-4D97-AF65-F5344CB8AC3E}">
        <p14:creationId xmlns:p14="http://schemas.microsoft.com/office/powerpoint/2010/main" val="3287146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opic (with Tex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2DB5FBD9-3096-715E-494B-9CDF838F060F}"/>
              </a:ext>
            </a:extLst>
          </p:cNvPr>
          <p:cNvSpPr/>
          <p:nvPr/>
        </p:nvSpPr>
        <p:spPr>
          <a:xfrm>
            <a:off x="-4" y="0"/>
            <a:ext cx="12188824" cy="6860925"/>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chemeClr val="accent1">
              <a:lumMod val="40000"/>
              <a:lumOff val="60000"/>
            </a:schemeClr>
          </a:solidFill>
        </p:spPr>
        <p:txBody>
          <a:bodyPr wrap="square" lIns="0" tIns="0" rIns="0" bIns="0" rtlCol="0"/>
          <a:lstStyle/>
          <a:p>
            <a:endParaRPr sz="2400"/>
          </a:p>
        </p:txBody>
      </p:sp>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28377"/>
            <a:ext cx="10437812" cy="321164"/>
          </a:xfrm>
          <a:prstGeom prst="rect">
            <a:avLst/>
          </a:prstGeom>
        </p:spPr>
      </p:pic>
      <p:sp>
        <p:nvSpPr>
          <p:cNvPr id="9" name="Rectangle 8"/>
          <p:cNvSpPr/>
          <p:nvPr/>
        </p:nvSpPr>
        <p:spPr bwMode="ltGray">
          <a:xfrm>
            <a:off x="-2" y="600907"/>
            <a:ext cx="10437812"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600907"/>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66754" y="838027"/>
            <a:ext cx="9613860" cy="893956"/>
          </a:xfrm>
        </p:spPr>
        <p:txBody>
          <a:bodyPr anchor="ctr">
            <a:norm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681038" y="1448276"/>
            <a:ext cx="9613860" cy="428105"/>
          </a:xfrm>
        </p:spPr>
        <p:txBody>
          <a:bodyPr>
            <a:normAutofit/>
          </a:bodyPr>
          <a:lstStyle>
            <a:lvl1pPr marL="0" indent="0" algn="l">
              <a:buNone/>
              <a:defRPr sz="20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0729457" y="739611"/>
            <a:ext cx="1154151" cy="1090789"/>
          </a:xfrm>
        </p:spPr>
        <p:txBody>
          <a:bodyPr/>
          <a:lstStyle>
            <a:lvl1pPr>
              <a:defRPr b="1" i="0">
                <a:solidFill>
                  <a:schemeClr val="bg1"/>
                </a:solidFill>
                <a:latin typeface="Avenir Next" panose="020B0503020202020204" pitchFamily="34" charset="0"/>
              </a:defRPr>
            </a:lvl1pPr>
          </a:lstStyle>
          <a:p>
            <a:pPr marL="245527">
              <a:spcBef>
                <a:spcPts val="107"/>
              </a:spcBef>
            </a:pPr>
            <a:fld id="{81D60167-4931-47E6-BA6A-407CBD079E47}" type="slidenum">
              <a:rPr lang="en-US" spc="40" smtClean="0">
                <a:solidFill>
                  <a:srgbClr val="FFFFFF"/>
                </a:solidFill>
              </a:rPr>
              <a:pPr marL="245527">
                <a:spcBef>
                  <a:spcPts val="107"/>
                </a:spcBef>
              </a:pPr>
              <a:t>‹#›</a:t>
            </a:fld>
            <a:endParaRPr lang="en-US" spc="40">
              <a:solidFill>
                <a:srgbClr val="FFFFFF"/>
              </a:solidFill>
            </a:endParaRPr>
          </a:p>
        </p:txBody>
      </p:sp>
      <p:sp>
        <p:nvSpPr>
          <p:cNvPr id="13" name="Title 1">
            <a:extLst>
              <a:ext uri="{FF2B5EF4-FFF2-40B4-BE49-F238E27FC236}">
                <a16:creationId xmlns:a16="http://schemas.microsoft.com/office/drawing/2014/main" id="{40107D95-92ED-14A6-4D75-265057F521E8}"/>
              </a:ext>
            </a:extLst>
          </p:cNvPr>
          <p:cNvSpPr txBox="1">
            <a:spLocks/>
          </p:cNvSpPr>
          <p:nvPr userDrawn="1"/>
        </p:nvSpPr>
        <p:spPr>
          <a:xfrm>
            <a:off x="681038" y="746556"/>
            <a:ext cx="9613900" cy="1090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solidFill>
                <a:latin typeface="Avenir Next" panose="020B0503020202020204" pitchFamily="34" charset="0"/>
                <a:ea typeface="+mj-ea"/>
                <a:cs typeface="+mj-cs"/>
              </a:defRPr>
            </a:lvl1pPr>
          </a:lstStyle>
          <a:p>
            <a:endParaRPr lang="en-US" dirty="0"/>
          </a:p>
        </p:txBody>
      </p:sp>
      <p:sp>
        <p:nvSpPr>
          <p:cNvPr id="5" name="Content Placeholder 2">
            <a:extLst>
              <a:ext uri="{FF2B5EF4-FFF2-40B4-BE49-F238E27FC236}">
                <a16:creationId xmlns:a16="http://schemas.microsoft.com/office/drawing/2014/main" id="{19363777-677B-ED62-E876-CB1CCD1177EC}"/>
              </a:ext>
            </a:extLst>
          </p:cNvPr>
          <p:cNvSpPr>
            <a:spLocks noGrp="1"/>
          </p:cNvSpPr>
          <p:nvPr>
            <p:ph idx="14"/>
          </p:nvPr>
        </p:nvSpPr>
        <p:spPr>
          <a:xfrm>
            <a:off x="679210" y="2113504"/>
            <a:ext cx="10708115" cy="4382123"/>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3770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ubTitle and Content (2)">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userDrawn="1"/>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bject 5">
            <a:extLst>
              <a:ext uri="{FF2B5EF4-FFF2-40B4-BE49-F238E27FC236}">
                <a16:creationId xmlns:a16="http://schemas.microsoft.com/office/drawing/2014/main" id="{B72E03E7-B90F-92A4-B3AB-8ED0736ED89E}"/>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lumMod val="40000"/>
              <a:lumOff val="60000"/>
            </a:schemeClr>
          </a:solidFill>
        </p:spPr>
        <p:txBody>
          <a:bodyPr wrap="square" lIns="0" tIns="0" rIns="0" bIns="0" rtlCol="0"/>
          <a:lstStyle/>
          <a:p>
            <a:endParaRPr sz="2400"/>
          </a:p>
        </p:txBody>
      </p:sp>
      <p:sp>
        <p:nvSpPr>
          <p:cNvPr id="6" name="Slide Number Placeholder 5"/>
          <p:cNvSpPr>
            <a:spLocks noGrp="1"/>
          </p:cNvSpPr>
          <p:nvPr>
            <p:ph type="sldNum" sz="quarter" idx="12"/>
          </p:nvPr>
        </p:nvSpPr>
        <p:spPr>
          <a:xfrm>
            <a:off x="11636901" y="6495627"/>
            <a:ext cx="551922" cy="362373"/>
          </a:xfrm>
        </p:spPr>
        <p:txBody>
          <a:bodyPr anchor="b"/>
          <a:lstStyle>
            <a:lvl1pPr algn="ctr">
              <a:defRPr/>
            </a:lvl1pPr>
          </a:lstStyle>
          <a:p>
            <a:fld id="{D31CAA71-4D27-45EF-9A7D-B4FB29218C71}" type="slidenum">
              <a:rPr lang="en-US" smtClean="0"/>
              <a:pPr/>
              <a:t>‹#›</a:t>
            </a:fld>
            <a:endParaRPr lang="en-US" dirty="0"/>
          </a:p>
        </p:txBody>
      </p:sp>
      <p:sp>
        <p:nvSpPr>
          <p:cNvPr id="3" name="Content Placeholder 2">
            <a:extLst>
              <a:ext uri="{FF2B5EF4-FFF2-40B4-BE49-F238E27FC236}">
                <a16:creationId xmlns:a16="http://schemas.microsoft.com/office/drawing/2014/main" id="{1AD65078-2B20-68EE-31EA-32C03DAD1209}"/>
              </a:ext>
            </a:extLst>
          </p:cNvPr>
          <p:cNvSpPr>
            <a:spLocks noGrp="1"/>
          </p:cNvSpPr>
          <p:nvPr>
            <p:ph idx="14"/>
          </p:nvPr>
        </p:nvSpPr>
        <p:spPr>
          <a:xfrm>
            <a:off x="679210" y="2113504"/>
            <a:ext cx="10708115" cy="4382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7DAB5FE7-B597-5694-14B5-66AB4F8C9EBF}"/>
              </a:ext>
            </a:extLst>
          </p:cNvPr>
          <p:cNvSpPr>
            <a:spLocks noGrp="1"/>
          </p:cNvSpPr>
          <p:nvPr>
            <p:ph type="title"/>
          </p:nvPr>
        </p:nvSpPr>
        <p:spPr>
          <a:xfrm>
            <a:off x="679210" y="872370"/>
            <a:ext cx="9613861" cy="1080938"/>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24500933-6698-D227-1263-CEAA97B85D93}"/>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0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5834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B72E03E7-B90F-92A4-B3AB-8ED0736ED89E}"/>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rgbClr val="AE4345"/>
          </a:solidFill>
        </p:spPr>
        <p:txBody>
          <a:bodyPr wrap="square" lIns="0" tIns="0" rIns="0" bIns="0" rtlCol="0"/>
          <a:lstStyle/>
          <a:p>
            <a:endParaRPr sz="2400"/>
          </a:p>
        </p:txBody>
      </p:sp>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1D99A41-D915-432A-95B7-BA0133D0556C}" type="datetime1">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640078" y="6495627"/>
            <a:ext cx="551922" cy="362373"/>
          </a:xfrm>
        </p:spPr>
        <p:txBody>
          <a:bodyPr anchor="b"/>
          <a:lstStyle>
            <a:lvl1pPr algn="ctr">
              <a:defRPr>
                <a:solidFill>
                  <a:schemeClr val="bg1"/>
                </a:solidFill>
              </a:defRPr>
            </a:lvl1pPr>
          </a:lstStyle>
          <a:p>
            <a:fld id="{D31CAA71-4D27-45EF-9A7D-B4FB29218C71}" type="slidenum">
              <a:rPr lang="en-US" smtClean="0"/>
              <a:pPr/>
              <a:t>‹#›</a:t>
            </a:fld>
            <a:endParaRPr lang="en-US" dirty="0"/>
          </a:p>
        </p:txBody>
      </p:sp>
      <p:sp>
        <p:nvSpPr>
          <p:cNvPr id="9" name="Text Placeholder 2">
            <a:extLst>
              <a:ext uri="{FF2B5EF4-FFF2-40B4-BE49-F238E27FC236}">
                <a16:creationId xmlns:a16="http://schemas.microsoft.com/office/drawing/2014/main" id="{3BA6D632-2661-DBA7-A368-1B7E9210FA25}"/>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Content Placeholder 2">
            <a:extLst>
              <a:ext uri="{FF2B5EF4-FFF2-40B4-BE49-F238E27FC236}">
                <a16:creationId xmlns:a16="http://schemas.microsoft.com/office/drawing/2014/main" id="{E32F28CA-135B-D91B-D054-291BF2E86572}"/>
              </a:ext>
            </a:extLst>
          </p:cNvPr>
          <p:cNvSpPr>
            <a:spLocks noGrp="1"/>
          </p:cNvSpPr>
          <p:nvPr>
            <p:ph idx="1"/>
          </p:nvPr>
        </p:nvSpPr>
        <p:spPr>
          <a:xfrm>
            <a:off x="680321" y="2336873"/>
            <a:ext cx="10707149" cy="3599316"/>
          </a:xfrm>
        </p:spPr>
        <p:txBody>
          <a:bodyPr/>
          <a:lstStyle>
            <a:lvl1pPr>
              <a:lnSpc>
                <a:spcPct val="108000"/>
              </a:lnSpc>
              <a:defRPr sz="3200"/>
            </a:lvl1pPr>
            <a:lvl2pPr>
              <a:lnSpc>
                <a:spcPct val="108000"/>
              </a:lnSpc>
              <a:defRPr sz="2800"/>
            </a:lvl2pPr>
            <a:lvl3pPr>
              <a:lnSpc>
                <a:spcPct val="108000"/>
              </a:lnSpc>
              <a:defRPr sz="2400"/>
            </a:lvl3pPr>
            <a:lvl4pPr>
              <a:lnSpc>
                <a:spcPct val="108000"/>
              </a:lnSpc>
              <a:defRPr sz="1800"/>
            </a:lvl4pPr>
            <a:lvl5pPr>
              <a:lnSpc>
                <a:spcPct val="108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0539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B72E03E7-B90F-92A4-B3AB-8ED0736ED89E}"/>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rgbClr val="AE4345"/>
          </a:solidFill>
        </p:spPr>
        <p:txBody>
          <a:bodyPr wrap="square" lIns="0" tIns="0" rIns="0" bIns="0" rtlCol="0"/>
          <a:lstStyle/>
          <a:p>
            <a:endParaRPr sz="2400"/>
          </a:p>
        </p:txBody>
      </p:sp>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79210" y="872370"/>
            <a:ext cx="9613861" cy="1080938"/>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xfrm>
            <a:off x="11640078" y="6495627"/>
            <a:ext cx="551922" cy="362373"/>
          </a:xfrm>
        </p:spPr>
        <p:txBody>
          <a:bodyPr anchor="b"/>
          <a:lstStyle>
            <a:lvl1pPr algn="ctr">
              <a:defRPr>
                <a:solidFill>
                  <a:schemeClr val="bg1"/>
                </a:solidFill>
              </a:defRPr>
            </a:lvl1pPr>
          </a:lstStyle>
          <a:p>
            <a:fld id="{D31CAA71-4D27-45EF-9A7D-B4FB29218C71}" type="slidenum">
              <a:rPr lang="en-US" smtClean="0"/>
              <a:pPr/>
              <a:t>‹#›</a:t>
            </a:fld>
            <a:endParaRPr lang="en-US" dirty="0"/>
          </a:p>
        </p:txBody>
      </p:sp>
      <p:sp>
        <p:nvSpPr>
          <p:cNvPr id="9" name="Text Placeholder 2">
            <a:extLst>
              <a:ext uri="{FF2B5EF4-FFF2-40B4-BE49-F238E27FC236}">
                <a16:creationId xmlns:a16="http://schemas.microsoft.com/office/drawing/2014/main" id="{3BA6D632-2661-DBA7-A368-1B7E9210FA25}"/>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0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Content Placeholder 2">
            <a:extLst>
              <a:ext uri="{FF2B5EF4-FFF2-40B4-BE49-F238E27FC236}">
                <a16:creationId xmlns:a16="http://schemas.microsoft.com/office/drawing/2014/main" id="{9E42CC01-FBA5-6065-C9B0-FE3CF6BBA3A1}"/>
              </a:ext>
            </a:extLst>
          </p:cNvPr>
          <p:cNvSpPr>
            <a:spLocks noGrp="1"/>
          </p:cNvSpPr>
          <p:nvPr>
            <p:ph idx="14"/>
          </p:nvPr>
        </p:nvSpPr>
        <p:spPr>
          <a:xfrm>
            <a:off x="679210" y="2113504"/>
            <a:ext cx="10708115" cy="4382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2372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B72E03E7-B90F-92A4-B3AB-8ED0736ED89E}"/>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rgbClr val="AE4345"/>
          </a:solidFill>
        </p:spPr>
        <p:txBody>
          <a:bodyPr wrap="square" lIns="0" tIns="0" rIns="0" bIns="0" rtlCol="0"/>
          <a:lstStyle/>
          <a:p>
            <a:endParaRPr sz="2400"/>
          </a:p>
        </p:txBody>
      </p:sp>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1D99A41-D915-432A-95B7-BA0133D0556C}" type="datetime1">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640078" y="6495627"/>
            <a:ext cx="551922" cy="362373"/>
          </a:xfrm>
        </p:spPr>
        <p:txBody>
          <a:bodyPr anchor="b"/>
          <a:lstStyle>
            <a:lvl1pPr algn="ctr">
              <a:defRPr>
                <a:solidFill>
                  <a:schemeClr val="bg1"/>
                </a:solidFill>
              </a:defRPr>
            </a:lvl1pPr>
          </a:lstStyle>
          <a:p>
            <a:fld id="{D31CAA71-4D27-45EF-9A7D-B4FB29218C71}" type="slidenum">
              <a:rPr lang="en-US" smtClean="0"/>
              <a:pPr/>
              <a:t>‹#›</a:t>
            </a:fld>
            <a:endParaRPr lang="en-US" dirty="0"/>
          </a:p>
        </p:txBody>
      </p:sp>
      <p:sp>
        <p:nvSpPr>
          <p:cNvPr id="9" name="Text Placeholder 2">
            <a:extLst>
              <a:ext uri="{FF2B5EF4-FFF2-40B4-BE49-F238E27FC236}">
                <a16:creationId xmlns:a16="http://schemas.microsoft.com/office/drawing/2014/main" id="{3BA6D632-2661-DBA7-A368-1B7E9210FA25}"/>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Content Placeholder 2">
            <a:extLst>
              <a:ext uri="{FF2B5EF4-FFF2-40B4-BE49-F238E27FC236}">
                <a16:creationId xmlns:a16="http://schemas.microsoft.com/office/drawing/2014/main" id="{E32F28CA-135B-D91B-D054-291BF2E86572}"/>
              </a:ext>
            </a:extLst>
          </p:cNvPr>
          <p:cNvSpPr>
            <a:spLocks noGrp="1"/>
          </p:cNvSpPr>
          <p:nvPr>
            <p:ph idx="1"/>
          </p:nvPr>
        </p:nvSpPr>
        <p:spPr>
          <a:xfrm>
            <a:off x="680321" y="2336873"/>
            <a:ext cx="10707149" cy="3599316"/>
          </a:xfrm>
        </p:spPr>
        <p:txBody>
          <a:bodyPr/>
          <a:lstStyle>
            <a:lvl1pPr>
              <a:lnSpc>
                <a:spcPct val="108000"/>
              </a:lnSpc>
              <a:defRPr sz="3200"/>
            </a:lvl1pPr>
            <a:lvl2pPr>
              <a:lnSpc>
                <a:spcPct val="108000"/>
              </a:lnSpc>
              <a:defRPr sz="2800"/>
            </a:lvl2pPr>
            <a:lvl3pPr>
              <a:lnSpc>
                <a:spcPct val="108000"/>
              </a:lnSpc>
              <a:defRPr sz="2400"/>
            </a:lvl3pPr>
            <a:lvl4pPr>
              <a:lnSpc>
                <a:spcPct val="108000"/>
              </a:lnSpc>
              <a:defRPr sz="1800"/>
            </a:lvl4pPr>
            <a:lvl5pPr>
              <a:lnSpc>
                <a:spcPct val="108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8310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1D99A41-D915-432A-95B7-BA0133D0556C}" type="datetime1">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7" name="object 5">
            <a:extLst>
              <a:ext uri="{FF2B5EF4-FFF2-40B4-BE49-F238E27FC236}">
                <a16:creationId xmlns:a16="http://schemas.microsoft.com/office/drawing/2014/main" id="{B72E03E7-B90F-92A4-B3AB-8ED0736ED89E}"/>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lumMod val="50000"/>
            </a:schemeClr>
          </a:solidFill>
        </p:spPr>
        <p:txBody>
          <a:bodyPr wrap="square" lIns="0" tIns="0" rIns="0" bIns="0" rtlCol="0"/>
          <a:lstStyle/>
          <a:p>
            <a:endParaRPr sz="2400"/>
          </a:p>
        </p:txBody>
      </p:sp>
      <p:sp>
        <p:nvSpPr>
          <p:cNvPr id="6" name="Slide Number Placeholder 5"/>
          <p:cNvSpPr>
            <a:spLocks noGrp="1"/>
          </p:cNvSpPr>
          <p:nvPr>
            <p:ph type="sldNum" sz="quarter" idx="12"/>
          </p:nvPr>
        </p:nvSpPr>
        <p:spPr>
          <a:xfrm>
            <a:off x="11636901" y="6495627"/>
            <a:ext cx="551922" cy="362373"/>
          </a:xfrm>
        </p:spPr>
        <p:txBody>
          <a:bodyPr anchor="b"/>
          <a:lstStyle>
            <a:lvl1pPr algn="ctr">
              <a:defRPr/>
            </a:lvl1pPr>
          </a:lstStyle>
          <a:p>
            <a:fld id="{D31CAA71-4D27-45EF-9A7D-B4FB29218C71}" type="slidenum">
              <a:rPr lang="en-US" smtClean="0"/>
              <a:pPr/>
              <a:t>‹#›</a:t>
            </a:fld>
            <a:endParaRPr lang="en-US" dirty="0"/>
          </a:p>
        </p:txBody>
      </p:sp>
      <p:sp>
        <p:nvSpPr>
          <p:cNvPr id="9" name="Text Placeholder 2">
            <a:extLst>
              <a:ext uri="{FF2B5EF4-FFF2-40B4-BE49-F238E27FC236}">
                <a16:creationId xmlns:a16="http://schemas.microsoft.com/office/drawing/2014/main" id="{14B02ACF-0E2A-4E12-7B43-E15D3C430B15}"/>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8E1F8893-9BDE-7D1E-21B4-5E5B65FF0BD3}"/>
              </a:ext>
            </a:extLst>
          </p:cNvPr>
          <p:cNvSpPr>
            <a:spLocks noGrp="1"/>
          </p:cNvSpPr>
          <p:nvPr>
            <p:ph idx="1"/>
          </p:nvPr>
        </p:nvSpPr>
        <p:spPr>
          <a:xfrm>
            <a:off x="680321" y="2336873"/>
            <a:ext cx="10707149" cy="3599316"/>
          </a:xfrm>
        </p:spPr>
        <p:txBody>
          <a:bodyPr/>
          <a:lstStyle>
            <a:lvl1pPr>
              <a:lnSpc>
                <a:spcPct val="108000"/>
              </a:lnSpc>
              <a:defRPr sz="3200"/>
            </a:lvl1pPr>
            <a:lvl2pPr>
              <a:lnSpc>
                <a:spcPct val="108000"/>
              </a:lnSpc>
              <a:defRPr sz="2800"/>
            </a:lvl2pPr>
            <a:lvl3pPr>
              <a:lnSpc>
                <a:spcPct val="108000"/>
              </a:lnSpc>
              <a:defRPr sz="2400"/>
            </a:lvl3pPr>
            <a:lvl4pPr>
              <a:lnSpc>
                <a:spcPct val="108000"/>
              </a:lnSpc>
              <a:defRPr sz="1800"/>
            </a:lvl4pPr>
            <a:lvl5pPr>
              <a:lnSpc>
                <a:spcPct val="108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748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Panoramic Photo with Caption">
    <p:spTree>
      <p:nvGrpSpPr>
        <p:cNvPr id="1" name=""/>
        <p:cNvGrpSpPr/>
        <p:nvPr/>
      </p:nvGrpSpPr>
      <p:grpSpPr>
        <a:xfrm>
          <a:off x="0" y="0"/>
          <a:ext cx="0" cy="0"/>
          <a:chOff x="0" y="0"/>
          <a:chExt cx="0" cy="0"/>
        </a:xfrm>
      </p:grpSpPr>
      <p:sp>
        <p:nvSpPr>
          <p:cNvPr id="14" name="object 5">
            <a:extLst>
              <a:ext uri="{FF2B5EF4-FFF2-40B4-BE49-F238E27FC236}">
                <a16:creationId xmlns:a16="http://schemas.microsoft.com/office/drawing/2014/main" id="{DB8E20F1-7F01-4D58-0232-3F58ACDE861F}"/>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rgbClr val="AE4345"/>
          </a:solidFill>
        </p:spPr>
        <p:txBody>
          <a:bodyPr wrap="square" lIns="0" tIns="0" rIns="0" bIns="0" rtlCol="0"/>
          <a:lstStyle/>
          <a:p>
            <a:endParaRPr sz="2400"/>
          </a:p>
        </p:txBody>
      </p:sp>
      <p:sp>
        <p:nvSpPr>
          <p:cNvPr id="16" name="Picture Placeholder 15">
            <a:extLst>
              <a:ext uri="{FF2B5EF4-FFF2-40B4-BE49-F238E27FC236}">
                <a16:creationId xmlns:a16="http://schemas.microsoft.com/office/drawing/2014/main" id="{E5784425-B53E-7F7D-26F6-DBD05ED9AB99}"/>
              </a:ext>
            </a:extLst>
          </p:cNvPr>
          <p:cNvSpPr>
            <a:spLocks noGrp="1"/>
          </p:cNvSpPr>
          <p:nvPr>
            <p:ph type="pic" sz="quarter" idx="10"/>
          </p:nvPr>
        </p:nvSpPr>
        <p:spPr>
          <a:xfrm>
            <a:off x="0" y="16137"/>
            <a:ext cx="12191999" cy="6846705"/>
          </a:xfrm>
        </p:spPr>
        <p:txBody>
          <a:bodyPr/>
          <a:lstStyle/>
          <a:p>
            <a:endParaRPr lang="en-US" dirty="0"/>
          </a:p>
        </p:txBody>
      </p:sp>
      <p:sp>
        <p:nvSpPr>
          <p:cNvPr id="2" name="Title 1">
            <a:extLst>
              <a:ext uri="{FF2B5EF4-FFF2-40B4-BE49-F238E27FC236}">
                <a16:creationId xmlns:a16="http://schemas.microsoft.com/office/drawing/2014/main" id="{C23D376C-CCC5-428B-1186-59DF052E466C}"/>
              </a:ext>
            </a:extLst>
          </p:cNvPr>
          <p:cNvSpPr>
            <a:spLocks noGrp="1"/>
          </p:cNvSpPr>
          <p:nvPr>
            <p:ph type="title"/>
          </p:nvPr>
        </p:nvSpPr>
        <p:spPr>
          <a:xfrm>
            <a:off x="168257" y="5049493"/>
            <a:ext cx="9613861" cy="1080938"/>
          </a:xfrm>
        </p:spPr>
        <p:txBody>
          <a:bodyPr anchor="b"/>
          <a:lstStyle>
            <a:lvl1pPr>
              <a:defRPr>
                <a:solidFill>
                  <a:schemeClr val="tx1"/>
                </a:solidFill>
              </a:defRPr>
            </a:lvl1pPr>
          </a:lstStyle>
          <a:p>
            <a:r>
              <a:rPr lang="en-US" dirty="0"/>
              <a:t>Click to edit Master title style</a:t>
            </a:r>
          </a:p>
        </p:txBody>
      </p:sp>
      <p:sp>
        <p:nvSpPr>
          <p:cNvPr id="19" name="Subtitle 2">
            <a:extLst>
              <a:ext uri="{FF2B5EF4-FFF2-40B4-BE49-F238E27FC236}">
                <a16:creationId xmlns:a16="http://schemas.microsoft.com/office/drawing/2014/main" id="{80E9A09C-3DA1-19D4-FEE9-B03278EA9D00}"/>
              </a:ext>
            </a:extLst>
          </p:cNvPr>
          <p:cNvSpPr>
            <a:spLocks noGrp="1"/>
          </p:cNvSpPr>
          <p:nvPr>
            <p:ph type="subTitle" idx="12"/>
          </p:nvPr>
        </p:nvSpPr>
        <p:spPr>
          <a:xfrm>
            <a:off x="168256" y="6135350"/>
            <a:ext cx="8144134" cy="377209"/>
          </a:xfrm>
        </p:spPr>
        <p:txBody>
          <a:bodyPr>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Placeholder 6">
            <a:extLst>
              <a:ext uri="{FF2B5EF4-FFF2-40B4-BE49-F238E27FC236}">
                <a16:creationId xmlns:a16="http://schemas.microsoft.com/office/drawing/2014/main" id="{BCCABEA1-F68F-C131-83CA-CF42D789912C}"/>
              </a:ext>
            </a:extLst>
          </p:cNvPr>
          <p:cNvSpPr txBox="1">
            <a:spLocks/>
          </p:cNvSpPr>
          <p:nvPr userDrawn="1"/>
        </p:nvSpPr>
        <p:spPr>
          <a:xfrm>
            <a:off x="11640076" y="6512559"/>
            <a:ext cx="551923" cy="351502"/>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3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spcAft>
                <a:spcPts val="600"/>
              </a:spcAft>
              <a:defRPr/>
            </a:pPr>
            <a:fld id="{D31CAA71-4D27-45EF-9A7D-B4FB29218C71}" type="slidenum">
              <a:rPr lang="en-US" sz="1600" b="0" i="0" smtClean="0">
                <a:solidFill>
                  <a:srgbClr val="FFFFFF"/>
                </a:solidFill>
                <a:latin typeface="Avenir Next Medium" panose="020B0503020202020204" pitchFamily="34" charset="0"/>
              </a:rPr>
              <a:pPr algn="ctr" defTabSz="914400">
                <a:spcAft>
                  <a:spcPts val="600"/>
                </a:spcAft>
                <a:defRPr/>
              </a:pPr>
              <a:t>‹#›</a:t>
            </a:fld>
            <a:endParaRPr lang="en-US" sz="1600" b="0" i="0" dirty="0">
              <a:solidFill>
                <a:srgbClr val="FFFFFF"/>
              </a:solidFill>
              <a:latin typeface="Avenir Next Medium" panose="020B0503020202020204" pitchFamily="34" charset="0"/>
            </a:endParaRPr>
          </a:p>
        </p:txBody>
      </p:sp>
    </p:spTree>
    <p:extLst>
      <p:ext uri="{BB962C8B-B14F-4D97-AF65-F5344CB8AC3E}">
        <p14:creationId xmlns:p14="http://schemas.microsoft.com/office/powerpoint/2010/main" val="34136555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2_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0" y="0"/>
            <a:ext cx="6096000" cy="6858000"/>
          </a:xfrm>
          <a:custGeom>
            <a:avLst/>
            <a:gdLst/>
            <a:ahLst/>
            <a:cxnLst/>
            <a:rect l="l" t="t" r="r" b="b"/>
            <a:pathLst>
              <a:path w="4572000" h="5143500">
                <a:moveTo>
                  <a:pt x="4572000" y="0"/>
                </a:moveTo>
                <a:lnTo>
                  <a:pt x="0" y="0"/>
                </a:lnTo>
                <a:lnTo>
                  <a:pt x="0" y="5143500"/>
                </a:lnTo>
                <a:lnTo>
                  <a:pt x="4572000" y="5143500"/>
                </a:lnTo>
                <a:lnTo>
                  <a:pt x="4572000" y="0"/>
                </a:lnTo>
                <a:close/>
              </a:path>
            </a:pathLst>
          </a:custGeom>
          <a:solidFill>
            <a:srgbClr val="4471C4"/>
          </a:solidFill>
        </p:spPr>
        <p:txBody>
          <a:bodyPr wrap="square" lIns="0" tIns="0" rIns="0" bIns="0" rtlCol="0"/>
          <a:lstStyle/>
          <a:p>
            <a:endParaRPr sz="24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2/7/2024</a:t>
            </a:fld>
            <a:endParaRPr lang="en-US"/>
          </a:p>
        </p:txBody>
      </p:sp>
      <p:sp>
        <p:nvSpPr>
          <p:cNvPr id="4" name="Holder 4"/>
          <p:cNvSpPr>
            <a:spLocks noGrp="1"/>
          </p:cNvSpPr>
          <p:nvPr>
            <p:ph type="sldNum" sz="quarter" idx="7"/>
          </p:nvPr>
        </p:nvSpPr>
        <p:spPr/>
        <p:txBody>
          <a:bodyPr lIns="0" tIns="0" rIns="0" bIns="0"/>
          <a:lstStyle>
            <a:lvl1pPr>
              <a:defRPr sz="1333" b="0" i="0">
                <a:solidFill>
                  <a:srgbClr val="5E696C"/>
                </a:solidFill>
                <a:latin typeface="Tahoma"/>
                <a:cs typeface="Tahoma"/>
              </a:defRPr>
            </a:lvl1pPr>
          </a:lstStyle>
          <a:p>
            <a:pPr marL="245527">
              <a:spcBef>
                <a:spcPts val="107"/>
              </a:spcBef>
            </a:pPr>
            <a:fld id="{81D60167-4931-47E6-BA6A-407CBD079E47}" type="slidenum">
              <a:rPr lang="en-US" spc="-67" smtClean="0">
                <a:solidFill>
                  <a:srgbClr val="FFFFFF"/>
                </a:solidFill>
              </a:rPr>
              <a:pPr marL="245527">
                <a:spcBef>
                  <a:spcPts val="107"/>
                </a:spcBef>
              </a:pPr>
              <a:t>‹#›</a:t>
            </a:fld>
            <a:endParaRPr lang="en-US" spc="-67" dirty="0">
              <a:solidFill>
                <a:srgbClr val="FFFFFF"/>
              </a:solidFill>
            </a:endParaRPr>
          </a:p>
        </p:txBody>
      </p:sp>
    </p:spTree>
    <p:extLst>
      <p:ext uri="{BB962C8B-B14F-4D97-AF65-F5344CB8AC3E}">
        <p14:creationId xmlns:p14="http://schemas.microsoft.com/office/powerpoint/2010/main" val="3579824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b="1" i="0">
                <a:latin typeface="Avenir Next" panose="020B05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b="0" i="0">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50981" y="593618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682F21-636E-405C-B41D-260957A64E9E}" type="datetime1">
              <a:rPr lang="en-US" smtClean="0"/>
              <a:pPr/>
              <a:t>2/7/2024</a:t>
            </a:fld>
            <a:endParaRPr lang="en-US"/>
          </a:p>
        </p:txBody>
      </p:sp>
      <p:sp>
        <p:nvSpPr>
          <p:cNvPr id="5" name="Footer Placeholder 4"/>
          <p:cNvSpPr>
            <a:spLocks noGrp="1"/>
          </p:cNvSpPr>
          <p:nvPr>
            <p:ph type="ftr" sz="quarter" idx="11"/>
          </p:nvPr>
        </p:nvSpPr>
        <p:spPr>
          <a:xfrm>
            <a:off x="680321" y="5936188"/>
            <a:ext cx="687066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lvl1pPr algn="ctr">
              <a:defRPr sz="1800">
                <a:solidFill>
                  <a:schemeClr val="bg1"/>
                </a:solidFill>
              </a:defRPr>
            </a:lvl1pPr>
          </a:lstStyle>
          <a:p>
            <a:fld id="{D31CAA71-4D27-45EF-9A7D-B4FB29218C71}" type="slidenum">
              <a:rPr lang="en-US" smtClean="0"/>
              <a:pPr/>
              <a:t>‹#›</a:t>
            </a:fld>
            <a:endParaRPr lang="en-US" dirty="0"/>
          </a:p>
        </p:txBody>
      </p:sp>
    </p:spTree>
    <p:extLst>
      <p:ext uri="{BB962C8B-B14F-4D97-AF65-F5344CB8AC3E}">
        <p14:creationId xmlns:p14="http://schemas.microsoft.com/office/powerpoint/2010/main" val="207948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05541"/>
            <a:ext cx="10437812" cy="321164"/>
          </a:xfrm>
          <a:prstGeom prst="rect">
            <a:avLst/>
          </a:prstGeom>
        </p:spPr>
      </p:pic>
      <p:sp>
        <p:nvSpPr>
          <p:cNvPr id="8" name="Rectangle 7"/>
          <p:cNvSpPr/>
          <p:nvPr/>
        </p:nvSpPr>
        <p:spPr bwMode="ltGray">
          <a:xfrm>
            <a:off x="0" y="2744901"/>
            <a:ext cx="10437812" cy="1368198"/>
          </a:xfrm>
          <a:prstGeom prst="rect">
            <a:avLst/>
          </a:prstGeom>
          <a:solidFill>
            <a:srgbClr val="EFA4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2744901"/>
            <a:ext cx="1602997" cy="13681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888529"/>
            <a:ext cx="9613861" cy="1080938"/>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D01BBB-6B5C-4092-9717-8BD45201EDED}" type="datetimeFigureOut">
              <a:rPr lang="en-US" smtClean="0"/>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0835402" y="3283769"/>
            <a:ext cx="551922" cy="363610"/>
          </a:xfrm>
        </p:spPr>
        <p:txBody>
          <a:bodyPr/>
          <a:lstStyle>
            <a:lvl1pPr algn="ctr">
              <a:defRPr b="1" i="0">
                <a:solidFill>
                  <a:schemeClr val="tx2"/>
                </a:solidFill>
                <a:latin typeface="Avenir Next" panose="020B0503020202020204" pitchFamily="34" charset="0"/>
              </a:defRPr>
            </a:lvl1pPr>
          </a:lstStyle>
          <a:p>
            <a:fld id="{C95506B3-5C4F-4AD3-A3D9-BDBB2EF64E6D}" type="slidenum">
              <a:rPr lang="en-US" smtClean="0"/>
              <a:t>‹#›</a:t>
            </a:fld>
            <a:endParaRPr lang="en-US"/>
          </a:p>
        </p:txBody>
      </p:sp>
    </p:spTree>
    <p:extLst>
      <p:ext uri="{BB962C8B-B14F-4D97-AF65-F5344CB8AC3E}">
        <p14:creationId xmlns:p14="http://schemas.microsoft.com/office/powerpoint/2010/main" val="39120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bg>
      <p:bgPr>
        <a:pattFill prst="ltDnDiag">
          <a:fgClr>
            <a:schemeClr val="accent3">
              <a:lumMod val="40000"/>
              <a:lumOff val="60000"/>
            </a:schemeClr>
          </a:fgClr>
          <a:bgClr>
            <a:schemeClr val="accent2"/>
          </a:bgClr>
        </a:pattFill>
        <a:effectLst/>
      </p:bgPr>
    </p:bg>
    <p:spTree>
      <p:nvGrpSpPr>
        <p:cNvPr id="1" name=""/>
        <p:cNvGrpSpPr/>
        <p:nvPr/>
      </p:nvGrpSpPr>
      <p:grpSpPr>
        <a:xfrm>
          <a:off x="0" y="0"/>
          <a:ext cx="0" cy="0"/>
          <a:chOff x="0" y="0"/>
          <a:chExt cx="0" cy="0"/>
        </a:xfrm>
      </p:grpSpPr>
      <p:pic>
        <p:nvPicPr>
          <p:cNvPr id="8" name="Picture 7" descr="HD-ShadowLong.png">
            <a:extLst>
              <a:ext uri="{FF2B5EF4-FFF2-40B4-BE49-F238E27FC236}">
                <a16:creationId xmlns:a16="http://schemas.microsoft.com/office/drawing/2014/main" id="{DF343631-627E-19CB-6A48-AE863800C1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sp>
        <p:nvSpPr>
          <p:cNvPr id="10" name="Rectangle 9">
            <a:extLst>
              <a:ext uri="{FF2B5EF4-FFF2-40B4-BE49-F238E27FC236}">
                <a16:creationId xmlns:a16="http://schemas.microsoft.com/office/drawing/2014/main" id="{47C32E0E-8F24-A17C-7AB6-402EA81B7B23}"/>
              </a:ext>
            </a:extLst>
          </p:cNvPr>
          <p:cNvSpPr/>
          <p:nvPr userDrawn="1"/>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298049FD-FCD8-AEF4-17D0-2CE84142DF70}"/>
              </a:ext>
            </a:extLst>
          </p:cNvPr>
          <p:cNvSpPr/>
          <p:nvPr userDrawn="1"/>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itle 1">
            <a:extLst>
              <a:ext uri="{FF2B5EF4-FFF2-40B4-BE49-F238E27FC236}">
                <a16:creationId xmlns:a16="http://schemas.microsoft.com/office/drawing/2014/main" id="{2C1E4AB4-A7DD-BEF9-C58E-8395F9EEB4F3}"/>
              </a:ext>
            </a:extLst>
          </p:cNvPr>
          <p:cNvSpPr>
            <a:spLocks noGrp="1"/>
          </p:cNvSpPr>
          <p:nvPr>
            <p:ph type="title"/>
          </p:nvPr>
        </p:nvSpPr>
        <p:spPr>
          <a:xfrm>
            <a:off x="680322" y="2869895"/>
            <a:ext cx="9613860" cy="1090788"/>
          </a:xfrm>
        </p:spPr>
        <p:txBody>
          <a:bodyPr anchor="ctr">
            <a:normAutofit/>
          </a:bodyPr>
          <a:lstStyle>
            <a:lvl1pPr algn="r">
              <a:defRPr sz="3600" b="1" i="0">
                <a:latin typeface="Avenir Next" panose="020B0503020202020204" pitchFamily="34" charset="0"/>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484A55BF-8D91-27A3-CCDE-235B1D19A7EE}"/>
              </a:ext>
            </a:extLst>
          </p:cNvPr>
          <p:cNvSpPr>
            <a:spLocks noGrp="1"/>
          </p:cNvSpPr>
          <p:nvPr>
            <p:ph type="body" idx="1"/>
          </p:nvPr>
        </p:nvSpPr>
        <p:spPr>
          <a:xfrm>
            <a:off x="680322" y="4232171"/>
            <a:ext cx="9613860" cy="1704017"/>
          </a:xfrm>
        </p:spPr>
        <p:txBody>
          <a:bodyPr>
            <a:normAutofit/>
          </a:bodyPr>
          <a:lstStyle>
            <a:lvl1pPr marL="0" indent="0" algn="r">
              <a:buNone/>
              <a:defRPr sz="2000" b="0" i="0">
                <a:solidFill>
                  <a:schemeClr val="bg1"/>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Date Placeholder 3">
            <a:extLst>
              <a:ext uri="{FF2B5EF4-FFF2-40B4-BE49-F238E27FC236}">
                <a16:creationId xmlns:a16="http://schemas.microsoft.com/office/drawing/2014/main" id="{8D0C691B-5359-9399-FF1F-22D6942FD78B}"/>
              </a:ext>
            </a:extLst>
          </p:cNvPr>
          <p:cNvSpPr>
            <a:spLocks noGrp="1"/>
          </p:cNvSpPr>
          <p:nvPr>
            <p:ph type="dt" sz="half" idx="10"/>
          </p:nvPr>
        </p:nvSpPr>
        <p:spPr>
          <a:xfrm>
            <a:off x="7550981" y="5936187"/>
            <a:ext cx="2743200" cy="365125"/>
          </a:xfrm>
          <a:prstGeom prst="rect">
            <a:avLst/>
          </a:prstGeom>
        </p:spPr>
        <p:txBody>
          <a:bodyPr/>
          <a:lstStyle/>
          <a:p>
            <a:fld id="{C26CD9C9-D582-47B3-B6B4-9A8EF71F8D04}" type="datetime1">
              <a:rPr lang="en-US" smtClean="0"/>
              <a:t>2/7/2024</a:t>
            </a:fld>
            <a:endParaRPr lang="en-US"/>
          </a:p>
        </p:txBody>
      </p:sp>
      <p:sp>
        <p:nvSpPr>
          <p:cNvPr id="15" name="Footer Placeholder 4">
            <a:extLst>
              <a:ext uri="{FF2B5EF4-FFF2-40B4-BE49-F238E27FC236}">
                <a16:creationId xmlns:a16="http://schemas.microsoft.com/office/drawing/2014/main" id="{B7639CDA-BFD6-3047-950B-981BBF0C793B}"/>
              </a:ext>
            </a:extLst>
          </p:cNvPr>
          <p:cNvSpPr>
            <a:spLocks noGrp="1"/>
          </p:cNvSpPr>
          <p:nvPr>
            <p:ph type="ftr" sz="quarter" idx="11"/>
          </p:nvPr>
        </p:nvSpPr>
        <p:spPr>
          <a:xfrm>
            <a:off x="680321" y="5936188"/>
            <a:ext cx="6870660" cy="365125"/>
          </a:xfrm>
          <a:prstGeom prst="rect">
            <a:avLst/>
          </a:prstGeom>
        </p:spPr>
        <p:txBody>
          <a:bodyPr/>
          <a:lstStyle/>
          <a:p>
            <a:endParaRPr lang="en-US"/>
          </a:p>
        </p:txBody>
      </p:sp>
      <p:sp>
        <p:nvSpPr>
          <p:cNvPr id="2" name="Slide Number Placeholder 5">
            <a:extLst>
              <a:ext uri="{FF2B5EF4-FFF2-40B4-BE49-F238E27FC236}">
                <a16:creationId xmlns:a16="http://schemas.microsoft.com/office/drawing/2014/main" id="{A0E0E1E9-AC04-B647-1D83-057B532E9340}"/>
              </a:ext>
            </a:extLst>
          </p:cNvPr>
          <p:cNvSpPr txBox="1">
            <a:spLocks/>
          </p:cNvSpPr>
          <p:nvPr userDrawn="1"/>
        </p:nvSpPr>
        <p:spPr>
          <a:xfrm>
            <a:off x="10766267" y="2836334"/>
            <a:ext cx="1242110" cy="1185332"/>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chemeClr val="tx1">
                    <a:tint val="75000"/>
                  </a:schemeClr>
                </a:solidFill>
                <a:latin typeface="Avenir Next Medium" panose="020B05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31CAA71-4D27-45EF-9A7D-B4FB29218C71}" type="slidenum">
              <a:rPr lang="en-US" sz="1600" b="1" i="0" smtClean="0">
                <a:solidFill>
                  <a:schemeClr val="bg1"/>
                </a:solidFill>
                <a:latin typeface="Avenir Next" panose="020B0503020202020204" pitchFamily="34" charset="0"/>
              </a:rPr>
              <a:pPr algn="ctr"/>
              <a:t>‹#›</a:t>
            </a:fld>
            <a:endParaRPr lang="en-US" sz="1600" b="1" i="0"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2225331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05541"/>
            <a:ext cx="10437812" cy="321164"/>
          </a:xfrm>
          <a:prstGeom prst="rect">
            <a:avLst/>
          </a:prstGeom>
        </p:spPr>
      </p:pic>
      <p:sp>
        <p:nvSpPr>
          <p:cNvPr id="8" name="Rectangle 7"/>
          <p:cNvSpPr/>
          <p:nvPr/>
        </p:nvSpPr>
        <p:spPr bwMode="ltGray">
          <a:xfrm>
            <a:off x="0" y="2744901"/>
            <a:ext cx="10437812" cy="1368198"/>
          </a:xfrm>
          <a:prstGeom prst="rect">
            <a:avLst/>
          </a:prstGeom>
          <a:solidFill>
            <a:schemeClr val="accent2">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9003" y="2751465"/>
            <a:ext cx="1602997" cy="13681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888529"/>
            <a:ext cx="9613861" cy="1080938"/>
          </a:xfrm>
        </p:spPr>
        <p:txBody>
          <a:bodyPr/>
          <a:lstStyle>
            <a:lvl1pPr>
              <a:defRPr b="1" i="0">
                <a:latin typeface="Avenir Next" panose="020B0503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a:xfrm>
            <a:off x="7550981" y="593618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682F21-636E-405C-B41D-260957A64E9E}" type="datetime1">
              <a:rPr lang="en-US" smtClean="0"/>
              <a:pPr/>
              <a:t>2/7/2024</a:t>
            </a:fld>
            <a:endParaRPr lang="en-US"/>
          </a:p>
        </p:txBody>
      </p:sp>
      <p:sp>
        <p:nvSpPr>
          <p:cNvPr id="4" name="Footer Placeholder 3"/>
          <p:cNvSpPr>
            <a:spLocks noGrp="1"/>
          </p:cNvSpPr>
          <p:nvPr>
            <p:ph type="ftr" sz="quarter" idx="11"/>
          </p:nvPr>
        </p:nvSpPr>
        <p:spPr>
          <a:xfrm>
            <a:off x="680321" y="5936188"/>
            <a:ext cx="687066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5" name="Slide Number Placeholder 4"/>
          <p:cNvSpPr>
            <a:spLocks noGrp="1"/>
          </p:cNvSpPr>
          <p:nvPr>
            <p:ph type="sldNum" sz="quarter" idx="12"/>
          </p:nvPr>
        </p:nvSpPr>
        <p:spPr>
          <a:xfrm>
            <a:off x="11118133" y="3253759"/>
            <a:ext cx="551922" cy="363610"/>
          </a:xfrm>
        </p:spPr>
        <p:txBody>
          <a:bodyPr/>
          <a:lstStyle>
            <a:lvl1pPr algn="ctr">
              <a:defRPr sz="1600" b="1" i="0">
                <a:solidFill>
                  <a:schemeClr val="tx2"/>
                </a:solidFill>
                <a:latin typeface="Avenir Next" panose="020B0503020202020204" pitchFamily="34" charset="0"/>
              </a:defRPr>
            </a:lvl1pPr>
          </a:lstStyle>
          <a:p>
            <a:fld id="{D31CAA71-4D27-45EF-9A7D-B4FB29218C71}" type="slidenum">
              <a:rPr lang="en-US" smtClean="0"/>
              <a:pPr/>
              <a:t>‹#›</a:t>
            </a:fld>
            <a:endParaRPr lang="en-US" dirty="0"/>
          </a:p>
        </p:txBody>
      </p:sp>
    </p:spTree>
    <p:extLst>
      <p:ext uri="{BB962C8B-B14F-4D97-AF65-F5344CB8AC3E}">
        <p14:creationId xmlns:p14="http://schemas.microsoft.com/office/powerpoint/2010/main" val="21151025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4F666974-1B6D-0F5E-578F-A5D90F6D92D4}"/>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2"/>
          </a:solidFill>
        </p:spPr>
        <p:txBody>
          <a:bodyPr wrap="square" lIns="0" tIns="0" rIns="0" bIns="0" rtlCol="0"/>
          <a:lstStyle/>
          <a:p>
            <a:endParaRPr sz="2400"/>
          </a:p>
        </p:txBody>
      </p:sp>
      <p:pic>
        <p:nvPicPr>
          <p:cNvPr id="8" name="Picture 7" descr="HD-ShadowLong.png">
            <a:extLst>
              <a:ext uri="{FF2B5EF4-FFF2-40B4-BE49-F238E27FC236}">
                <a16:creationId xmlns:a16="http://schemas.microsoft.com/office/drawing/2014/main" id="{10E1809D-D1B4-C0B5-782A-37CD528A3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0" name="Rectangle 9">
            <a:extLst>
              <a:ext uri="{FF2B5EF4-FFF2-40B4-BE49-F238E27FC236}">
                <a16:creationId xmlns:a16="http://schemas.microsoft.com/office/drawing/2014/main" id="{3C6D3855-8BA1-61DE-7FB6-C732DC84FC65}"/>
              </a:ext>
            </a:extLst>
          </p:cNvPr>
          <p:cNvSpPr/>
          <p:nvPr userDrawn="1"/>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9306471-FFA4-98A3-9B02-B29A1964FDA5}"/>
              </a:ext>
            </a:extLst>
          </p:cNvPr>
          <p:cNvSpPr/>
          <p:nvPr userDrawn="1"/>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Content Placeholder 2">
            <a:extLst>
              <a:ext uri="{FF2B5EF4-FFF2-40B4-BE49-F238E27FC236}">
                <a16:creationId xmlns:a16="http://schemas.microsoft.com/office/drawing/2014/main" id="{95C0064F-D0A0-971D-09B5-8D64990A79C2}"/>
              </a:ext>
            </a:extLst>
          </p:cNvPr>
          <p:cNvSpPr>
            <a:spLocks noGrp="1"/>
          </p:cNvSpPr>
          <p:nvPr>
            <p:ph idx="1"/>
          </p:nvPr>
        </p:nvSpPr>
        <p:spPr>
          <a:xfrm>
            <a:off x="680321" y="2336873"/>
            <a:ext cx="9613861" cy="3599316"/>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a:extLst>
              <a:ext uri="{FF2B5EF4-FFF2-40B4-BE49-F238E27FC236}">
                <a16:creationId xmlns:a16="http://schemas.microsoft.com/office/drawing/2014/main" id="{97748EE5-D1E0-1562-ADE4-C4262C80B236}"/>
              </a:ext>
            </a:extLst>
          </p:cNvPr>
          <p:cNvSpPr>
            <a:spLocks noGrp="1"/>
          </p:cNvSpPr>
          <p:nvPr>
            <p:ph type="dt" sz="half" idx="10"/>
          </p:nvPr>
        </p:nvSpPr>
        <p:spPr>
          <a:xfrm>
            <a:off x="7550981" y="5936187"/>
            <a:ext cx="2743200" cy="365125"/>
          </a:xfrm>
          <a:prstGeom prst="rect">
            <a:avLst/>
          </a:prstGeom>
        </p:spPr>
        <p:txBody>
          <a:bodyPr/>
          <a:lstStyle/>
          <a:p>
            <a:fld id="{21D99A41-D915-432A-95B7-BA0133D0556C}" type="datetime1">
              <a:rPr lang="en-US" smtClean="0"/>
              <a:t>2/7/2024</a:t>
            </a:fld>
            <a:endParaRPr lang="en-US"/>
          </a:p>
        </p:txBody>
      </p:sp>
      <p:sp>
        <p:nvSpPr>
          <p:cNvPr id="15" name="Footer Placeholder 4">
            <a:extLst>
              <a:ext uri="{FF2B5EF4-FFF2-40B4-BE49-F238E27FC236}">
                <a16:creationId xmlns:a16="http://schemas.microsoft.com/office/drawing/2014/main" id="{809A3AAB-E885-2A92-285A-0DC8445FF17A}"/>
              </a:ext>
            </a:extLst>
          </p:cNvPr>
          <p:cNvSpPr>
            <a:spLocks noGrp="1"/>
          </p:cNvSpPr>
          <p:nvPr>
            <p:ph type="ftr" sz="quarter" idx="11"/>
          </p:nvPr>
        </p:nvSpPr>
        <p:spPr>
          <a:xfrm>
            <a:off x="680321" y="5936188"/>
            <a:ext cx="6870660" cy="365125"/>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98C5BE7C-AFE7-B703-FC33-45DE63012866}"/>
              </a:ext>
            </a:extLst>
          </p:cNvPr>
          <p:cNvSpPr>
            <a:spLocks noGrp="1"/>
          </p:cNvSpPr>
          <p:nvPr>
            <p:ph type="sldNum" sz="quarter" idx="12"/>
          </p:nvPr>
        </p:nvSpPr>
        <p:spPr>
          <a:xfrm>
            <a:off x="11639272" y="6512558"/>
            <a:ext cx="549551" cy="362373"/>
          </a:xfrm>
        </p:spPr>
        <p:txBody>
          <a:bodyPr anchor="b"/>
          <a:lstStyle>
            <a:lvl1pPr algn="ctr">
              <a:defRPr sz="1600" b="0" i="0">
                <a:solidFill>
                  <a:schemeClr val="bg1"/>
                </a:solidFill>
                <a:latin typeface="Avenir Next Medium" panose="020B0503020202020204" pitchFamily="34" charset="0"/>
              </a:defRPr>
            </a:lvl1pPr>
          </a:lstStyle>
          <a:p>
            <a:fld id="{D31CAA71-4D27-45EF-9A7D-B4FB29218C71}" type="slidenum">
              <a:rPr lang="en-US" smtClean="0"/>
              <a:pPr/>
              <a:t>‹#›</a:t>
            </a:fld>
            <a:endParaRPr lang="en-US" dirty="0"/>
          </a:p>
        </p:txBody>
      </p:sp>
      <p:sp>
        <p:nvSpPr>
          <p:cNvPr id="2" name="Title 1">
            <a:extLst>
              <a:ext uri="{FF2B5EF4-FFF2-40B4-BE49-F238E27FC236}">
                <a16:creationId xmlns:a16="http://schemas.microsoft.com/office/drawing/2014/main" id="{2A349AE4-B056-564E-70B0-E58992C9028C}"/>
              </a:ext>
            </a:extLst>
          </p:cNvPr>
          <p:cNvSpPr>
            <a:spLocks noGrp="1"/>
          </p:cNvSpPr>
          <p:nvPr>
            <p:ph type="title"/>
          </p:nvPr>
        </p:nvSpPr>
        <p:spPr>
          <a:xfrm>
            <a:off x="680321" y="753228"/>
            <a:ext cx="9613861" cy="1080938"/>
          </a:xfrm>
        </p:spPr>
        <p:txBody>
          <a:bodyPr/>
          <a:lstStyle>
            <a:lvl1pPr>
              <a:defRPr b="1" i="0">
                <a:latin typeface="Avenir Next" panose="020B0503020202020204" pitchFamily="34" charset="0"/>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AFDEA18B-BE1E-5026-B20A-C123CD3EC55F}"/>
              </a:ext>
            </a:extLst>
          </p:cNvPr>
          <p:cNvSpPr>
            <a:spLocks noGrp="1"/>
          </p:cNvSpPr>
          <p:nvPr>
            <p:ph type="body" idx="13" hasCustomPrompt="1"/>
          </p:nvPr>
        </p:nvSpPr>
        <p:spPr>
          <a:xfrm>
            <a:off x="10661904" y="749450"/>
            <a:ext cx="1402315" cy="1080301"/>
          </a:xfrm>
        </p:spPr>
        <p:txBody>
          <a:bodyPr anchor="ctr">
            <a:normAutofit/>
          </a:bodyPr>
          <a:lstStyle>
            <a:lvl1pPr marL="0" indent="0" algn="ctr">
              <a:buNone/>
              <a:defRPr sz="2000" b="1" i="0">
                <a:solidFill>
                  <a:schemeClr val="bg1">
                    <a:lumMod val="9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61237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4F666974-1B6D-0F5E-578F-A5D90F6D92D4}"/>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2">
              <a:lumMod val="40000"/>
              <a:lumOff val="60000"/>
            </a:schemeClr>
          </a:solidFill>
        </p:spPr>
        <p:txBody>
          <a:bodyPr wrap="square" lIns="0" tIns="0" rIns="0" bIns="0" rtlCol="0"/>
          <a:lstStyle/>
          <a:p>
            <a:endParaRPr sz="2400"/>
          </a:p>
        </p:txBody>
      </p:sp>
      <p:pic>
        <p:nvPicPr>
          <p:cNvPr id="8" name="Picture 7" descr="HD-ShadowLong.png">
            <a:extLst>
              <a:ext uri="{FF2B5EF4-FFF2-40B4-BE49-F238E27FC236}">
                <a16:creationId xmlns:a16="http://schemas.microsoft.com/office/drawing/2014/main" id="{10E1809D-D1B4-C0B5-782A-37CD528A3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0" name="Rectangle 9">
            <a:extLst>
              <a:ext uri="{FF2B5EF4-FFF2-40B4-BE49-F238E27FC236}">
                <a16:creationId xmlns:a16="http://schemas.microsoft.com/office/drawing/2014/main" id="{3C6D3855-8BA1-61DE-7FB6-C732DC84FC65}"/>
              </a:ext>
            </a:extLst>
          </p:cNvPr>
          <p:cNvSpPr/>
          <p:nvPr userDrawn="1"/>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9306471-FFA4-98A3-9B02-B29A1964FDA5}"/>
              </a:ext>
            </a:extLst>
          </p:cNvPr>
          <p:cNvSpPr/>
          <p:nvPr userDrawn="1"/>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Content Placeholder 2">
            <a:extLst>
              <a:ext uri="{FF2B5EF4-FFF2-40B4-BE49-F238E27FC236}">
                <a16:creationId xmlns:a16="http://schemas.microsoft.com/office/drawing/2014/main" id="{95C0064F-D0A0-971D-09B5-8D64990A79C2}"/>
              </a:ext>
            </a:extLst>
          </p:cNvPr>
          <p:cNvSpPr>
            <a:spLocks noGrp="1"/>
          </p:cNvSpPr>
          <p:nvPr>
            <p:ph idx="1"/>
          </p:nvPr>
        </p:nvSpPr>
        <p:spPr>
          <a:xfrm>
            <a:off x="680321" y="2336873"/>
            <a:ext cx="9613861" cy="3599316"/>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a:extLst>
              <a:ext uri="{FF2B5EF4-FFF2-40B4-BE49-F238E27FC236}">
                <a16:creationId xmlns:a16="http://schemas.microsoft.com/office/drawing/2014/main" id="{97748EE5-D1E0-1562-ADE4-C4262C80B236}"/>
              </a:ext>
            </a:extLst>
          </p:cNvPr>
          <p:cNvSpPr>
            <a:spLocks noGrp="1"/>
          </p:cNvSpPr>
          <p:nvPr>
            <p:ph type="dt" sz="half" idx="10"/>
          </p:nvPr>
        </p:nvSpPr>
        <p:spPr>
          <a:xfrm>
            <a:off x="7550981" y="5936187"/>
            <a:ext cx="2743200" cy="365125"/>
          </a:xfrm>
          <a:prstGeom prst="rect">
            <a:avLst/>
          </a:prstGeom>
        </p:spPr>
        <p:txBody>
          <a:bodyPr/>
          <a:lstStyle/>
          <a:p>
            <a:fld id="{21D99A41-D915-432A-95B7-BA0133D0556C}" type="datetime1">
              <a:rPr lang="en-US" smtClean="0"/>
              <a:t>2/7/2024</a:t>
            </a:fld>
            <a:endParaRPr lang="en-US"/>
          </a:p>
        </p:txBody>
      </p:sp>
      <p:sp>
        <p:nvSpPr>
          <p:cNvPr id="15" name="Footer Placeholder 4">
            <a:extLst>
              <a:ext uri="{FF2B5EF4-FFF2-40B4-BE49-F238E27FC236}">
                <a16:creationId xmlns:a16="http://schemas.microsoft.com/office/drawing/2014/main" id="{809A3AAB-E885-2A92-285A-0DC8445FF17A}"/>
              </a:ext>
            </a:extLst>
          </p:cNvPr>
          <p:cNvSpPr>
            <a:spLocks noGrp="1"/>
          </p:cNvSpPr>
          <p:nvPr>
            <p:ph type="ftr" sz="quarter" idx="11"/>
          </p:nvPr>
        </p:nvSpPr>
        <p:spPr>
          <a:xfrm>
            <a:off x="680321" y="5936188"/>
            <a:ext cx="6870660" cy="365125"/>
          </a:xfrm>
          <a:prstGeom prst="rect">
            <a:avLst/>
          </a:prstGeom>
        </p:spPr>
        <p:txBody>
          <a:bodyPr/>
          <a:lstStyle/>
          <a:p>
            <a:endParaRPr lang="en-US"/>
          </a:p>
        </p:txBody>
      </p:sp>
      <p:sp>
        <p:nvSpPr>
          <p:cNvPr id="2" name="Title 1">
            <a:extLst>
              <a:ext uri="{FF2B5EF4-FFF2-40B4-BE49-F238E27FC236}">
                <a16:creationId xmlns:a16="http://schemas.microsoft.com/office/drawing/2014/main" id="{6093E228-DD4B-A570-E296-A5D38AB2C212}"/>
              </a:ext>
            </a:extLst>
          </p:cNvPr>
          <p:cNvSpPr>
            <a:spLocks noGrp="1"/>
          </p:cNvSpPr>
          <p:nvPr>
            <p:ph type="title"/>
          </p:nvPr>
        </p:nvSpPr>
        <p:spPr>
          <a:xfrm>
            <a:off x="680321" y="753228"/>
            <a:ext cx="9613861" cy="1080938"/>
          </a:xfrm>
        </p:spPr>
        <p:txBody>
          <a:bodyPr/>
          <a:lstStyle>
            <a:lvl1pPr>
              <a:defRPr b="1" i="0">
                <a:latin typeface="Avenir Next" panose="020B0503020202020204" pitchFamily="34" charset="0"/>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9E43D9C6-D664-A427-0EB2-A9D382625A0B}"/>
              </a:ext>
            </a:extLst>
          </p:cNvPr>
          <p:cNvSpPr>
            <a:spLocks noGrp="1"/>
          </p:cNvSpPr>
          <p:nvPr>
            <p:ph type="sldNum" sz="quarter" idx="12"/>
          </p:nvPr>
        </p:nvSpPr>
        <p:spPr>
          <a:xfrm>
            <a:off x="11639272" y="6512558"/>
            <a:ext cx="549551" cy="362373"/>
          </a:xfrm>
        </p:spPr>
        <p:txBody>
          <a:bodyPr anchor="b"/>
          <a:lstStyle>
            <a:lvl1pPr algn="ctr">
              <a:defRPr sz="1600" b="0" i="0">
                <a:solidFill>
                  <a:schemeClr val="accent1"/>
                </a:solidFill>
                <a:latin typeface="Avenir Next Medium" panose="020B0503020202020204" pitchFamily="34" charset="0"/>
              </a:defRPr>
            </a:lvl1pPr>
          </a:lstStyle>
          <a:p>
            <a:fld id="{D31CAA71-4D27-45EF-9A7D-B4FB29218C71}" type="slidenum">
              <a:rPr lang="en-US" smtClean="0"/>
              <a:pPr/>
              <a:t>‹#›</a:t>
            </a:fld>
            <a:endParaRPr lang="en-US" dirty="0"/>
          </a:p>
        </p:txBody>
      </p:sp>
      <p:sp>
        <p:nvSpPr>
          <p:cNvPr id="4" name="Text Placeholder 2">
            <a:extLst>
              <a:ext uri="{FF2B5EF4-FFF2-40B4-BE49-F238E27FC236}">
                <a16:creationId xmlns:a16="http://schemas.microsoft.com/office/drawing/2014/main" id="{13AD4492-0711-B8D1-8243-EA515ECCF082}"/>
              </a:ext>
            </a:extLst>
          </p:cNvPr>
          <p:cNvSpPr>
            <a:spLocks noGrp="1"/>
          </p:cNvSpPr>
          <p:nvPr>
            <p:ph type="body" idx="13" hasCustomPrompt="1"/>
          </p:nvPr>
        </p:nvSpPr>
        <p:spPr>
          <a:xfrm>
            <a:off x="10661904" y="749450"/>
            <a:ext cx="1402315" cy="1080301"/>
          </a:xfrm>
        </p:spPr>
        <p:txBody>
          <a:bodyPr anchor="ctr">
            <a:normAutofit/>
          </a:bodyPr>
          <a:lstStyle>
            <a:lvl1pPr marL="0" indent="0" algn="ctr">
              <a:buNone/>
              <a:defRPr sz="2000" b="1" i="0">
                <a:solidFill>
                  <a:schemeClr val="bg1">
                    <a:lumMod val="9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43821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4F666974-1B6D-0F5E-578F-A5D90F6D92D4}"/>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lumMod val="50000"/>
            </a:schemeClr>
          </a:solidFill>
        </p:spPr>
        <p:txBody>
          <a:bodyPr wrap="square" lIns="0" tIns="0" rIns="0" bIns="0" rtlCol="0"/>
          <a:lstStyle/>
          <a:p>
            <a:endParaRPr sz="2400"/>
          </a:p>
        </p:txBody>
      </p:sp>
      <p:pic>
        <p:nvPicPr>
          <p:cNvPr id="8" name="Picture 7" descr="HD-ShadowLong.png">
            <a:extLst>
              <a:ext uri="{FF2B5EF4-FFF2-40B4-BE49-F238E27FC236}">
                <a16:creationId xmlns:a16="http://schemas.microsoft.com/office/drawing/2014/main" id="{10E1809D-D1B4-C0B5-782A-37CD528A3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0" name="Rectangle 9">
            <a:extLst>
              <a:ext uri="{FF2B5EF4-FFF2-40B4-BE49-F238E27FC236}">
                <a16:creationId xmlns:a16="http://schemas.microsoft.com/office/drawing/2014/main" id="{3C6D3855-8BA1-61DE-7FB6-C732DC84FC65}"/>
              </a:ext>
            </a:extLst>
          </p:cNvPr>
          <p:cNvSpPr/>
          <p:nvPr userDrawn="1"/>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9306471-FFA4-98A3-9B02-B29A1964FDA5}"/>
              </a:ext>
            </a:extLst>
          </p:cNvPr>
          <p:cNvSpPr/>
          <p:nvPr userDrawn="1"/>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Content Placeholder 2">
            <a:extLst>
              <a:ext uri="{FF2B5EF4-FFF2-40B4-BE49-F238E27FC236}">
                <a16:creationId xmlns:a16="http://schemas.microsoft.com/office/drawing/2014/main" id="{95C0064F-D0A0-971D-09B5-8D64990A79C2}"/>
              </a:ext>
            </a:extLst>
          </p:cNvPr>
          <p:cNvSpPr>
            <a:spLocks noGrp="1"/>
          </p:cNvSpPr>
          <p:nvPr>
            <p:ph idx="1"/>
          </p:nvPr>
        </p:nvSpPr>
        <p:spPr>
          <a:xfrm>
            <a:off x="680321" y="2336873"/>
            <a:ext cx="9613861" cy="3599316"/>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a:extLst>
              <a:ext uri="{FF2B5EF4-FFF2-40B4-BE49-F238E27FC236}">
                <a16:creationId xmlns:a16="http://schemas.microsoft.com/office/drawing/2014/main" id="{97748EE5-D1E0-1562-ADE4-C4262C80B236}"/>
              </a:ext>
            </a:extLst>
          </p:cNvPr>
          <p:cNvSpPr>
            <a:spLocks noGrp="1"/>
          </p:cNvSpPr>
          <p:nvPr>
            <p:ph type="dt" sz="half" idx="10"/>
          </p:nvPr>
        </p:nvSpPr>
        <p:spPr>
          <a:xfrm>
            <a:off x="7550981" y="5936187"/>
            <a:ext cx="2743200" cy="365125"/>
          </a:xfrm>
          <a:prstGeom prst="rect">
            <a:avLst/>
          </a:prstGeom>
        </p:spPr>
        <p:txBody>
          <a:bodyPr/>
          <a:lstStyle/>
          <a:p>
            <a:fld id="{21D99A41-D915-432A-95B7-BA0133D0556C}" type="datetime1">
              <a:rPr lang="en-US" smtClean="0"/>
              <a:t>2/7/2024</a:t>
            </a:fld>
            <a:endParaRPr lang="en-US"/>
          </a:p>
        </p:txBody>
      </p:sp>
      <p:sp>
        <p:nvSpPr>
          <p:cNvPr id="15" name="Footer Placeholder 4">
            <a:extLst>
              <a:ext uri="{FF2B5EF4-FFF2-40B4-BE49-F238E27FC236}">
                <a16:creationId xmlns:a16="http://schemas.microsoft.com/office/drawing/2014/main" id="{809A3AAB-E885-2A92-285A-0DC8445FF17A}"/>
              </a:ext>
            </a:extLst>
          </p:cNvPr>
          <p:cNvSpPr>
            <a:spLocks noGrp="1"/>
          </p:cNvSpPr>
          <p:nvPr>
            <p:ph type="ftr" sz="quarter" idx="11"/>
          </p:nvPr>
        </p:nvSpPr>
        <p:spPr>
          <a:xfrm>
            <a:off x="680321" y="5936188"/>
            <a:ext cx="6870660" cy="365125"/>
          </a:xfrm>
          <a:prstGeom prst="rect">
            <a:avLst/>
          </a:prstGeom>
        </p:spPr>
        <p:txBody>
          <a:bodyPr/>
          <a:lstStyle/>
          <a:p>
            <a:endParaRPr lang="en-US"/>
          </a:p>
        </p:txBody>
      </p:sp>
      <p:sp>
        <p:nvSpPr>
          <p:cNvPr id="2" name="Title 1">
            <a:extLst>
              <a:ext uri="{FF2B5EF4-FFF2-40B4-BE49-F238E27FC236}">
                <a16:creationId xmlns:a16="http://schemas.microsoft.com/office/drawing/2014/main" id="{75CBD70F-51ED-FE06-1B2B-BD3ADC45547F}"/>
              </a:ext>
            </a:extLst>
          </p:cNvPr>
          <p:cNvSpPr>
            <a:spLocks noGrp="1"/>
          </p:cNvSpPr>
          <p:nvPr>
            <p:ph type="title"/>
          </p:nvPr>
        </p:nvSpPr>
        <p:spPr>
          <a:xfrm>
            <a:off x="680321" y="753228"/>
            <a:ext cx="9613861" cy="1080938"/>
          </a:xfrm>
        </p:spPr>
        <p:txBody>
          <a:bodyPr/>
          <a:lstStyle>
            <a:lvl1pPr>
              <a:defRPr b="1" i="0">
                <a:latin typeface="Avenir Next" panose="020B0503020202020204" pitchFamily="34" charset="0"/>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7DFCA0E1-5997-F13A-8019-573F3FC7F7ED}"/>
              </a:ext>
            </a:extLst>
          </p:cNvPr>
          <p:cNvSpPr>
            <a:spLocks noGrp="1"/>
          </p:cNvSpPr>
          <p:nvPr>
            <p:ph type="sldNum" sz="quarter" idx="12"/>
          </p:nvPr>
        </p:nvSpPr>
        <p:spPr>
          <a:xfrm>
            <a:off x="11639272" y="6512558"/>
            <a:ext cx="549551" cy="362373"/>
          </a:xfrm>
        </p:spPr>
        <p:txBody>
          <a:bodyPr anchor="b"/>
          <a:lstStyle>
            <a:lvl1pPr>
              <a:defRPr sz="1600" b="0" i="0">
                <a:solidFill>
                  <a:schemeClr val="accent2"/>
                </a:solidFill>
                <a:latin typeface="Avenir Next Medium" panose="020B0503020202020204" pitchFamily="34" charset="0"/>
              </a:defRPr>
            </a:lvl1pPr>
          </a:lstStyle>
          <a:p>
            <a:pPr algn="ctr"/>
            <a:fld id="{D31CAA71-4D27-45EF-9A7D-B4FB29218C71}" type="slidenum">
              <a:rPr lang="en-US" smtClean="0"/>
              <a:pPr algn="ctr"/>
              <a:t>‹#›</a:t>
            </a:fld>
            <a:endParaRPr lang="en-US" dirty="0"/>
          </a:p>
        </p:txBody>
      </p:sp>
      <p:sp>
        <p:nvSpPr>
          <p:cNvPr id="4" name="Text Placeholder 2">
            <a:extLst>
              <a:ext uri="{FF2B5EF4-FFF2-40B4-BE49-F238E27FC236}">
                <a16:creationId xmlns:a16="http://schemas.microsoft.com/office/drawing/2014/main" id="{CDCBE184-DDFF-286D-DCEA-95134FC85622}"/>
              </a:ext>
            </a:extLst>
          </p:cNvPr>
          <p:cNvSpPr>
            <a:spLocks noGrp="1"/>
          </p:cNvSpPr>
          <p:nvPr>
            <p:ph type="body" idx="13" hasCustomPrompt="1"/>
          </p:nvPr>
        </p:nvSpPr>
        <p:spPr>
          <a:xfrm>
            <a:off x="10661904" y="749450"/>
            <a:ext cx="1402315" cy="1080301"/>
          </a:xfrm>
        </p:spPr>
        <p:txBody>
          <a:bodyPr anchor="ctr">
            <a:normAutofit/>
          </a:bodyPr>
          <a:lstStyle>
            <a:lvl1pPr marL="0" indent="0" algn="ctr">
              <a:buNone/>
              <a:defRPr sz="2000" b="1" i="0">
                <a:solidFill>
                  <a:schemeClr val="bg1">
                    <a:lumMod val="9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19874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4F666974-1B6D-0F5E-578F-A5D90F6D92D4}"/>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lumMod val="40000"/>
              <a:lumOff val="60000"/>
            </a:schemeClr>
          </a:solidFill>
        </p:spPr>
        <p:txBody>
          <a:bodyPr wrap="square" lIns="0" tIns="0" rIns="0" bIns="0" rtlCol="0"/>
          <a:lstStyle/>
          <a:p>
            <a:endParaRPr sz="2400"/>
          </a:p>
        </p:txBody>
      </p:sp>
      <p:pic>
        <p:nvPicPr>
          <p:cNvPr id="8" name="Picture 7" descr="HD-ShadowLong.png">
            <a:extLst>
              <a:ext uri="{FF2B5EF4-FFF2-40B4-BE49-F238E27FC236}">
                <a16:creationId xmlns:a16="http://schemas.microsoft.com/office/drawing/2014/main" id="{10E1809D-D1B4-C0B5-782A-37CD528A3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0" name="Rectangle 9">
            <a:extLst>
              <a:ext uri="{FF2B5EF4-FFF2-40B4-BE49-F238E27FC236}">
                <a16:creationId xmlns:a16="http://schemas.microsoft.com/office/drawing/2014/main" id="{3C6D3855-8BA1-61DE-7FB6-C732DC84FC65}"/>
              </a:ext>
            </a:extLst>
          </p:cNvPr>
          <p:cNvSpPr/>
          <p:nvPr userDrawn="1"/>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9306471-FFA4-98A3-9B02-B29A1964FDA5}"/>
              </a:ext>
            </a:extLst>
          </p:cNvPr>
          <p:cNvSpPr/>
          <p:nvPr userDrawn="1"/>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Content Placeholder 2">
            <a:extLst>
              <a:ext uri="{FF2B5EF4-FFF2-40B4-BE49-F238E27FC236}">
                <a16:creationId xmlns:a16="http://schemas.microsoft.com/office/drawing/2014/main" id="{95C0064F-D0A0-971D-09B5-8D64990A79C2}"/>
              </a:ext>
            </a:extLst>
          </p:cNvPr>
          <p:cNvSpPr>
            <a:spLocks noGrp="1"/>
          </p:cNvSpPr>
          <p:nvPr>
            <p:ph idx="1"/>
          </p:nvPr>
        </p:nvSpPr>
        <p:spPr>
          <a:xfrm>
            <a:off x="680321" y="2336873"/>
            <a:ext cx="9613861" cy="3599316"/>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a:extLst>
              <a:ext uri="{FF2B5EF4-FFF2-40B4-BE49-F238E27FC236}">
                <a16:creationId xmlns:a16="http://schemas.microsoft.com/office/drawing/2014/main" id="{97748EE5-D1E0-1562-ADE4-C4262C80B236}"/>
              </a:ext>
            </a:extLst>
          </p:cNvPr>
          <p:cNvSpPr>
            <a:spLocks noGrp="1"/>
          </p:cNvSpPr>
          <p:nvPr>
            <p:ph type="dt" sz="half" idx="10"/>
          </p:nvPr>
        </p:nvSpPr>
        <p:spPr>
          <a:xfrm>
            <a:off x="7550981" y="5936187"/>
            <a:ext cx="2743200" cy="365125"/>
          </a:xfrm>
          <a:prstGeom prst="rect">
            <a:avLst/>
          </a:prstGeom>
        </p:spPr>
        <p:txBody>
          <a:bodyPr/>
          <a:lstStyle/>
          <a:p>
            <a:fld id="{21D99A41-D915-432A-95B7-BA0133D0556C}" type="datetime1">
              <a:rPr lang="en-US" smtClean="0"/>
              <a:t>2/7/2024</a:t>
            </a:fld>
            <a:endParaRPr lang="en-US"/>
          </a:p>
        </p:txBody>
      </p:sp>
      <p:sp>
        <p:nvSpPr>
          <p:cNvPr id="15" name="Footer Placeholder 4">
            <a:extLst>
              <a:ext uri="{FF2B5EF4-FFF2-40B4-BE49-F238E27FC236}">
                <a16:creationId xmlns:a16="http://schemas.microsoft.com/office/drawing/2014/main" id="{809A3AAB-E885-2A92-285A-0DC8445FF17A}"/>
              </a:ext>
            </a:extLst>
          </p:cNvPr>
          <p:cNvSpPr>
            <a:spLocks noGrp="1"/>
          </p:cNvSpPr>
          <p:nvPr>
            <p:ph type="ftr" sz="quarter" idx="11"/>
          </p:nvPr>
        </p:nvSpPr>
        <p:spPr>
          <a:xfrm>
            <a:off x="680321" y="5936188"/>
            <a:ext cx="6870660" cy="365125"/>
          </a:xfrm>
          <a:prstGeom prst="rect">
            <a:avLst/>
          </a:prstGeom>
        </p:spPr>
        <p:txBody>
          <a:bodyPr/>
          <a:lstStyle/>
          <a:p>
            <a:endParaRPr lang="en-US"/>
          </a:p>
        </p:txBody>
      </p:sp>
      <p:sp>
        <p:nvSpPr>
          <p:cNvPr id="2" name="Title 1">
            <a:extLst>
              <a:ext uri="{FF2B5EF4-FFF2-40B4-BE49-F238E27FC236}">
                <a16:creationId xmlns:a16="http://schemas.microsoft.com/office/drawing/2014/main" id="{75CBD70F-51ED-FE06-1B2B-BD3ADC45547F}"/>
              </a:ext>
            </a:extLst>
          </p:cNvPr>
          <p:cNvSpPr>
            <a:spLocks noGrp="1"/>
          </p:cNvSpPr>
          <p:nvPr>
            <p:ph type="title"/>
          </p:nvPr>
        </p:nvSpPr>
        <p:spPr>
          <a:xfrm>
            <a:off x="680321" y="753228"/>
            <a:ext cx="9613861" cy="1080938"/>
          </a:xfrm>
        </p:spPr>
        <p:txBody>
          <a:bodyPr/>
          <a:lstStyle>
            <a:lvl1pPr>
              <a:defRPr b="1" i="0">
                <a:latin typeface="Avenir Next" panose="020B0503020202020204" pitchFamily="34" charset="0"/>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7DFCA0E1-5997-F13A-8019-573F3FC7F7ED}"/>
              </a:ext>
            </a:extLst>
          </p:cNvPr>
          <p:cNvSpPr>
            <a:spLocks noGrp="1"/>
          </p:cNvSpPr>
          <p:nvPr>
            <p:ph type="sldNum" sz="quarter" idx="12"/>
          </p:nvPr>
        </p:nvSpPr>
        <p:spPr>
          <a:xfrm>
            <a:off x="11639272" y="6512558"/>
            <a:ext cx="549551" cy="362373"/>
          </a:xfrm>
        </p:spPr>
        <p:txBody>
          <a:bodyPr anchor="b"/>
          <a:lstStyle>
            <a:lvl1pPr>
              <a:defRPr sz="1600" b="0" i="0">
                <a:solidFill>
                  <a:schemeClr val="accent2"/>
                </a:solidFill>
                <a:latin typeface="Avenir Next Medium" panose="020B0503020202020204" pitchFamily="34" charset="0"/>
              </a:defRPr>
            </a:lvl1pPr>
          </a:lstStyle>
          <a:p>
            <a:pPr algn="ctr"/>
            <a:fld id="{D31CAA71-4D27-45EF-9A7D-B4FB29218C71}" type="slidenum">
              <a:rPr lang="en-US" smtClean="0"/>
              <a:pPr algn="ctr"/>
              <a:t>‹#›</a:t>
            </a:fld>
            <a:endParaRPr lang="en-US" dirty="0"/>
          </a:p>
        </p:txBody>
      </p:sp>
      <p:sp>
        <p:nvSpPr>
          <p:cNvPr id="4" name="Text Placeholder 2">
            <a:extLst>
              <a:ext uri="{FF2B5EF4-FFF2-40B4-BE49-F238E27FC236}">
                <a16:creationId xmlns:a16="http://schemas.microsoft.com/office/drawing/2014/main" id="{CDCBE184-DDFF-286D-DCEA-95134FC85622}"/>
              </a:ext>
            </a:extLst>
          </p:cNvPr>
          <p:cNvSpPr>
            <a:spLocks noGrp="1"/>
          </p:cNvSpPr>
          <p:nvPr>
            <p:ph type="body" idx="13" hasCustomPrompt="1"/>
          </p:nvPr>
        </p:nvSpPr>
        <p:spPr>
          <a:xfrm>
            <a:off x="10661904" y="749450"/>
            <a:ext cx="1402315" cy="1080301"/>
          </a:xfrm>
        </p:spPr>
        <p:txBody>
          <a:bodyPr anchor="ctr">
            <a:normAutofit/>
          </a:bodyPr>
          <a:lstStyle>
            <a:lvl1pPr marL="0" indent="0" algn="ctr">
              <a:buNone/>
              <a:defRPr sz="2000" b="1" i="0">
                <a:solidFill>
                  <a:schemeClr val="bg1">
                    <a:lumMod val="9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32324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HD-ShadowLong.png">
            <a:extLst>
              <a:ext uri="{FF2B5EF4-FFF2-40B4-BE49-F238E27FC236}">
                <a16:creationId xmlns:a16="http://schemas.microsoft.com/office/drawing/2014/main" id="{DA99D3BD-1B7F-CC07-D56F-109FB513DF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0" name="Rectangle 9">
            <a:extLst>
              <a:ext uri="{FF2B5EF4-FFF2-40B4-BE49-F238E27FC236}">
                <a16:creationId xmlns:a16="http://schemas.microsoft.com/office/drawing/2014/main" id="{AA774340-504F-3944-0549-0D704F40F23F}"/>
              </a:ext>
            </a:extLst>
          </p:cNvPr>
          <p:cNvSpPr/>
          <p:nvPr userDrawn="1"/>
        </p:nvSpPr>
        <p:spPr bwMode="ltGray">
          <a:xfrm>
            <a:off x="0" y="609600"/>
            <a:ext cx="10437812" cy="1368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E9DCA15-C063-E959-F579-E973D41E45D8}"/>
              </a:ext>
            </a:extLst>
          </p:cNvPr>
          <p:cNvSpPr/>
          <p:nvPr userDrawn="1"/>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itle 1">
            <a:extLst>
              <a:ext uri="{FF2B5EF4-FFF2-40B4-BE49-F238E27FC236}">
                <a16:creationId xmlns:a16="http://schemas.microsoft.com/office/drawing/2014/main" id="{554CE628-AA76-06E0-02F7-3FA4304FE970}"/>
              </a:ext>
            </a:extLst>
          </p:cNvPr>
          <p:cNvSpPr>
            <a:spLocks noGrp="1"/>
          </p:cNvSpPr>
          <p:nvPr>
            <p:ph type="title"/>
          </p:nvPr>
        </p:nvSpPr>
        <p:spPr>
          <a:xfrm>
            <a:off x="680321" y="753228"/>
            <a:ext cx="9613861" cy="1080938"/>
          </a:xfrm>
        </p:spPr>
        <p:txBody>
          <a:bodyPr/>
          <a:lstStyle>
            <a:lvl1pPr>
              <a:defRPr b="1" i="0">
                <a:latin typeface="Avenir Next" panose="020B0503020202020204" pitchFamily="34"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3AA786F2-75EE-4B0D-DC5B-174564B8F83A}"/>
              </a:ext>
            </a:extLst>
          </p:cNvPr>
          <p:cNvSpPr>
            <a:spLocks noGrp="1"/>
          </p:cNvSpPr>
          <p:nvPr>
            <p:ph sz="half" idx="1"/>
          </p:nvPr>
        </p:nvSpPr>
        <p:spPr>
          <a:xfrm>
            <a:off x="680321" y="2336872"/>
            <a:ext cx="4698358" cy="355384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a:extLst>
              <a:ext uri="{FF2B5EF4-FFF2-40B4-BE49-F238E27FC236}">
                <a16:creationId xmlns:a16="http://schemas.microsoft.com/office/drawing/2014/main" id="{69C2F5E9-5ABC-F1F1-86EC-F71BC0D19DB8}"/>
              </a:ext>
            </a:extLst>
          </p:cNvPr>
          <p:cNvSpPr>
            <a:spLocks noGrp="1"/>
          </p:cNvSpPr>
          <p:nvPr>
            <p:ph sz="half" idx="2"/>
          </p:nvPr>
        </p:nvSpPr>
        <p:spPr>
          <a:xfrm>
            <a:off x="6001466" y="2359605"/>
            <a:ext cx="4700058" cy="355384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a:extLst>
              <a:ext uri="{FF2B5EF4-FFF2-40B4-BE49-F238E27FC236}">
                <a16:creationId xmlns:a16="http://schemas.microsoft.com/office/drawing/2014/main" id="{62768769-55F1-097C-13C9-82AF774B645F}"/>
              </a:ext>
            </a:extLst>
          </p:cNvPr>
          <p:cNvSpPr txBox="1">
            <a:spLocks/>
          </p:cNvSpPr>
          <p:nvPr userDrawn="1"/>
        </p:nvSpPr>
        <p:spPr>
          <a:xfrm>
            <a:off x="7550981" y="593618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B4299A-B030-43AE-AA69-7E9A46743A1B}" type="datetime1">
              <a:rPr lang="en-US" smtClean="0"/>
              <a:pPr/>
              <a:t>2/7/2024</a:t>
            </a:fld>
            <a:endParaRPr lang="en-US"/>
          </a:p>
        </p:txBody>
      </p:sp>
      <p:sp>
        <p:nvSpPr>
          <p:cNvPr id="2" name="Slide Number Placeholder 5">
            <a:extLst>
              <a:ext uri="{FF2B5EF4-FFF2-40B4-BE49-F238E27FC236}">
                <a16:creationId xmlns:a16="http://schemas.microsoft.com/office/drawing/2014/main" id="{BA3D2F13-ED1B-6D0D-73BA-1681E11015B0}"/>
              </a:ext>
            </a:extLst>
          </p:cNvPr>
          <p:cNvSpPr>
            <a:spLocks noGrp="1"/>
          </p:cNvSpPr>
          <p:nvPr>
            <p:ph type="sldNum" sz="quarter" idx="12"/>
          </p:nvPr>
        </p:nvSpPr>
        <p:spPr>
          <a:xfrm>
            <a:off x="11639272" y="6512558"/>
            <a:ext cx="549551" cy="362373"/>
          </a:xfrm>
        </p:spPr>
        <p:txBody>
          <a:bodyPr anchor="b"/>
          <a:lstStyle>
            <a:lvl1pPr algn="ctr">
              <a:defRPr sz="1600" b="0" i="0">
                <a:solidFill>
                  <a:schemeClr val="accent1"/>
                </a:solidFill>
                <a:latin typeface="Avenir Next Medium" panose="020B0503020202020204" pitchFamily="34" charset="0"/>
              </a:defRPr>
            </a:lvl1pPr>
          </a:lstStyle>
          <a:p>
            <a:fld id="{D31CAA71-4D27-45EF-9A7D-B4FB29218C71}" type="slidenum">
              <a:rPr lang="en-US" smtClean="0"/>
              <a:pPr/>
              <a:t>‹#›</a:t>
            </a:fld>
            <a:endParaRPr lang="en-US" dirty="0"/>
          </a:p>
        </p:txBody>
      </p:sp>
      <p:sp>
        <p:nvSpPr>
          <p:cNvPr id="3" name="Text Placeholder 2">
            <a:extLst>
              <a:ext uri="{FF2B5EF4-FFF2-40B4-BE49-F238E27FC236}">
                <a16:creationId xmlns:a16="http://schemas.microsoft.com/office/drawing/2014/main" id="{7F4F80FF-CB29-2E6F-EB29-AA92C70BF963}"/>
              </a:ext>
            </a:extLst>
          </p:cNvPr>
          <p:cNvSpPr>
            <a:spLocks noGrp="1"/>
          </p:cNvSpPr>
          <p:nvPr>
            <p:ph type="body" idx="13" hasCustomPrompt="1"/>
          </p:nvPr>
        </p:nvSpPr>
        <p:spPr>
          <a:xfrm>
            <a:off x="10661904" y="749450"/>
            <a:ext cx="1402315" cy="1080301"/>
          </a:xfrm>
        </p:spPr>
        <p:txBody>
          <a:bodyPr anchor="ctr">
            <a:normAutofit/>
          </a:bodyPr>
          <a:lstStyle>
            <a:lvl1pPr marL="0" indent="0" algn="ctr">
              <a:buNone/>
              <a:defRPr sz="2000" b="1" i="0">
                <a:solidFill>
                  <a:schemeClr val="bg1">
                    <a:lumMod val="9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85729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b="1" i="0">
                <a:latin typeface="Avenir Next" panose="020B0503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normAutofit/>
          </a:bodyPr>
          <a:lstStyle>
            <a:lvl1pPr marL="0" indent="0" algn="ctr">
              <a:buNone/>
              <a:defRPr sz="2000" b="1" i="0">
                <a:solidFill>
                  <a:schemeClr val="accent2"/>
                </a:solidFill>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682F21-636E-405C-B41D-260957A64E9E}" type="datetime1">
              <a:rPr lang="en-US" smtClean="0"/>
              <a:pPr/>
              <a:t>2/7/2024</a:t>
            </a:fld>
            <a:endParaRPr lang="en-US"/>
          </a:p>
        </p:txBody>
      </p:sp>
      <p:sp>
        <p:nvSpPr>
          <p:cNvPr id="6" name="Footer Placeholder 5"/>
          <p:cNvSpPr>
            <a:spLocks noGrp="1"/>
          </p:cNvSpPr>
          <p:nvPr>
            <p:ph type="ftr" sz="quarter" idx="11"/>
          </p:nvPr>
        </p:nvSpPr>
        <p:spPr>
          <a:xfrm>
            <a:off x="680321" y="5936188"/>
            <a:ext cx="687066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2" name="object 5">
            <a:extLst>
              <a:ext uri="{FF2B5EF4-FFF2-40B4-BE49-F238E27FC236}">
                <a16:creationId xmlns:a16="http://schemas.microsoft.com/office/drawing/2014/main" id="{312371DD-FE6B-D9AA-6F95-C4666ED42957}"/>
              </a:ext>
            </a:extLst>
          </p:cNvPr>
          <p:cNvSpPr/>
          <p:nvPr userDrawn="1"/>
        </p:nvSpPr>
        <p:spPr>
          <a:xfrm>
            <a:off x="0" y="6495627"/>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2"/>
          </a:solidFill>
        </p:spPr>
        <p:txBody>
          <a:bodyPr wrap="square" lIns="0" tIns="0" rIns="0" bIns="0" rtlCol="0"/>
          <a:lstStyle/>
          <a:p>
            <a:endParaRPr sz="2400"/>
          </a:p>
        </p:txBody>
      </p:sp>
      <p:sp>
        <p:nvSpPr>
          <p:cNvPr id="14" name="Text Placeholder 2">
            <a:extLst>
              <a:ext uri="{FF2B5EF4-FFF2-40B4-BE49-F238E27FC236}">
                <a16:creationId xmlns:a16="http://schemas.microsoft.com/office/drawing/2014/main" id="{3D8FB87D-9393-E854-ACC2-81B123441848}"/>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2000" b="1" i="0">
                <a:solidFill>
                  <a:schemeClr val="bg1">
                    <a:lumMod val="9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Slide Number Placeholder 5">
            <a:extLst>
              <a:ext uri="{FF2B5EF4-FFF2-40B4-BE49-F238E27FC236}">
                <a16:creationId xmlns:a16="http://schemas.microsoft.com/office/drawing/2014/main" id="{771A2DA7-8623-85F8-C607-DC677A86986F}"/>
              </a:ext>
            </a:extLst>
          </p:cNvPr>
          <p:cNvSpPr txBox="1">
            <a:spLocks/>
          </p:cNvSpPr>
          <p:nvPr userDrawn="1"/>
        </p:nvSpPr>
        <p:spPr>
          <a:xfrm>
            <a:off x="11639272" y="6495933"/>
            <a:ext cx="549551" cy="362373"/>
          </a:xfrm>
          <a:prstGeom prst="rect">
            <a:avLst/>
          </a:prstGeom>
        </p:spPr>
        <p:txBody>
          <a:bodyPr vert="horz" lIns="91440" tIns="45720" rIns="91440" bIns="45720" rtlCol="0" anchor="b"/>
          <a:lstStyle>
            <a:defPPr>
              <a:defRPr lang="en-US"/>
            </a:defPPr>
            <a:lvl1pPr marL="0" algn="r" defTabSz="457200" rtl="0" eaLnBrk="1" latinLnBrk="0" hangingPunct="1">
              <a:defRPr sz="1200" b="0" i="0" kern="1200">
                <a:solidFill>
                  <a:schemeClr val="tx1">
                    <a:tint val="75000"/>
                  </a:schemeClr>
                </a:solidFill>
                <a:latin typeface="Avenir Next Medium" panose="020B05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31CAA71-4D27-45EF-9A7D-B4FB29218C71}" type="slidenum">
              <a:rPr lang="en-US" sz="1600" smtClean="0">
                <a:solidFill>
                  <a:schemeClr val="bg1"/>
                </a:solidFill>
              </a:rPr>
              <a:pPr algn="ctr"/>
              <a:t>‹#›</a:t>
            </a:fld>
            <a:endParaRPr lang="en-US" sz="1600" dirty="0">
              <a:solidFill>
                <a:schemeClr val="bg1"/>
              </a:solidFill>
            </a:endParaRPr>
          </a:p>
        </p:txBody>
      </p:sp>
    </p:spTree>
    <p:extLst>
      <p:ext uri="{BB962C8B-B14F-4D97-AF65-F5344CB8AC3E}">
        <p14:creationId xmlns:p14="http://schemas.microsoft.com/office/powerpoint/2010/main" val="2040561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b="1" i="0">
                <a:latin typeface="Avenir Next" panose="020B0503020202020204"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749450"/>
            <a:ext cx="4321446" cy="5971390"/>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7550981" y="593618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682F21-636E-405C-B41D-260957A64E9E}" type="datetime1">
              <a:rPr lang="en-US" smtClean="0"/>
              <a:pPr/>
              <a:t>2/7/2024</a:t>
            </a:fld>
            <a:endParaRPr lang="en-US"/>
          </a:p>
        </p:txBody>
      </p:sp>
      <p:sp>
        <p:nvSpPr>
          <p:cNvPr id="4" name="object 5">
            <a:extLst>
              <a:ext uri="{FF2B5EF4-FFF2-40B4-BE49-F238E27FC236}">
                <a16:creationId xmlns:a16="http://schemas.microsoft.com/office/drawing/2014/main" id="{2F5D0D14-2C89-6DD4-E50D-4FDBE2C43F7D}"/>
              </a:ext>
            </a:extLst>
          </p:cNvPr>
          <p:cNvSpPr/>
          <p:nvPr userDrawn="1"/>
        </p:nvSpPr>
        <p:spPr>
          <a:xfrm>
            <a:off x="-3176" y="6495627"/>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solidFill>
        </p:spPr>
        <p:txBody>
          <a:bodyPr wrap="square" lIns="0" tIns="0" rIns="0" bIns="0" rtlCol="0"/>
          <a:lstStyle/>
          <a:p>
            <a:endParaRPr sz="2400"/>
          </a:p>
        </p:txBody>
      </p:sp>
      <p:sp>
        <p:nvSpPr>
          <p:cNvPr id="15" name="Text Placeholder 2">
            <a:extLst>
              <a:ext uri="{FF2B5EF4-FFF2-40B4-BE49-F238E27FC236}">
                <a16:creationId xmlns:a16="http://schemas.microsoft.com/office/drawing/2014/main" id="{1694DE85-2040-85AA-4796-60FECF69578B}"/>
              </a:ext>
            </a:extLst>
          </p:cNvPr>
          <p:cNvSpPr>
            <a:spLocks noGrp="1"/>
          </p:cNvSpPr>
          <p:nvPr>
            <p:ph type="body" idx="13" hasCustomPrompt="1"/>
          </p:nvPr>
        </p:nvSpPr>
        <p:spPr>
          <a:xfrm>
            <a:off x="10661904" y="749450"/>
            <a:ext cx="1402315" cy="1080301"/>
          </a:xfrm>
        </p:spPr>
        <p:txBody>
          <a:bodyPr anchor="ctr">
            <a:normAutofit/>
          </a:bodyPr>
          <a:lstStyle>
            <a:lvl1pPr marL="0" indent="0" algn="ctr">
              <a:buNone/>
              <a:defRPr sz="2000" b="1" i="0">
                <a:solidFill>
                  <a:schemeClr val="bg1">
                    <a:lumMod val="9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Text Placeholder 17">
            <a:extLst>
              <a:ext uri="{FF2B5EF4-FFF2-40B4-BE49-F238E27FC236}">
                <a16:creationId xmlns:a16="http://schemas.microsoft.com/office/drawing/2014/main" id="{16D16EED-02A9-A4BA-7DBA-1A9C3E49FD1E}"/>
              </a:ext>
            </a:extLst>
          </p:cNvPr>
          <p:cNvSpPr>
            <a:spLocks noGrp="1"/>
          </p:cNvSpPr>
          <p:nvPr>
            <p:ph type="body" sz="quarter" idx="14"/>
          </p:nvPr>
        </p:nvSpPr>
        <p:spPr>
          <a:xfrm>
            <a:off x="5314117" y="2256375"/>
            <a:ext cx="4980063" cy="4116993"/>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3">
            <a:extLst>
              <a:ext uri="{FF2B5EF4-FFF2-40B4-BE49-F238E27FC236}">
                <a16:creationId xmlns:a16="http://schemas.microsoft.com/office/drawing/2014/main" id="{B096A4A6-2192-DEDB-3078-82002242483F}"/>
              </a:ext>
            </a:extLst>
          </p:cNvPr>
          <p:cNvSpPr>
            <a:spLocks noGrp="1"/>
          </p:cNvSpPr>
          <p:nvPr>
            <p:ph type="body" sz="half" idx="2"/>
          </p:nvPr>
        </p:nvSpPr>
        <p:spPr>
          <a:xfrm>
            <a:off x="680320" y="5936188"/>
            <a:ext cx="4321447" cy="437180"/>
          </a:xfrm>
        </p:spPr>
        <p:txBody>
          <a:bodyPr anchor="ctr"/>
          <a:lstStyle>
            <a:lvl1pPr marL="0" indent="0">
              <a:buNone/>
              <a:defRPr sz="1600" b="0" i="0">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793C5657-A079-9C46-DFDB-BB1BA5ADF9CC}"/>
              </a:ext>
            </a:extLst>
          </p:cNvPr>
          <p:cNvSpPr txBox="1">
            <a:spLocks/>
          </p:cNvSpPr>
          <p:nvPr userDrawn="1"/>
        </p:nvSpPr>
        <p:spPr>
          <a:xfrm>
            <a:off x="11639273" y="6495627"/>
            <a:ext cx="549551" cy="362373"/>
          </a:xfrm>
          <a:prstGeom prst="rect">
            <a:avLst/>
          </a:prstGeom>
        </p:spPr>
        <p:txBody>
          <a:bodyPr vert="horz" lIns="91440" tIns="45720" rIns="91440" bIns="45720" rtlCol="0" anchor="b"/>
          <a:lstStyle>
            <a:defPPr>
              <a:defRPr lang="en-US"/>
            </a:defPPr>
            <a:lvl1pPr marL="0" algn="r" defTabSz="457200" rtl="0" eaLnBrk="1" latinLnBrk="0" hangingPunct="1">
              <a:defRPr sz="1200" b="0" i="0" kern="1200">
                <a:solidFill>
                  <a:schemeClr val="tx1">
                    <a:tint val="75000"/>
                  </a:schemeClr>
                </a:solidFill>
                <a:latin typeface="Avenir Next Medium" panose="020B05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31CAA71-4D27-45EF-9A7D-B4FB29218C71}" type="slidenum">
              <a:rPr lang="en-US" sz="1600" smtClean="0">
                <a:solidFill>
                  <a:schemeClr val="bg1"/>
                </a:solidFill>
              </a:rPr>
              <a:pPr algn="ctr"/>
              <a:t>‹#›</a:t>
            </a:fld>
            <a:endParaRPr lang="en-US" sz="1600" dirty="0">
              <a:solidFill>
                <a:schemeClr val="bg1"/>
              </a:solidFill>
            </a:endParaRPr>
          </a:p>
        </p:txBody>
      </p:sp>
    </p:spTree>
    <p:extLst>
      <p:ext uri="{BB962C8B-B14F-4D97-AF65-F5344CB8AC3E}">
        <p14:creationId xmlns:p14="http://schemas.microsoft.com/office/powerpoint/2010/main" val="3611634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lvl1pPr>
              <a:defRPr b="1" i="0">
                <a:latin typeface="Avenir Next" panose="020B0503020202020204" pitchFamily="34" charset="0"/>
              </a:defRPr>
            </a:lvl1p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i="0">
                <a:solidFill>
                  <a:schemeClr val="tx1"/>
                </a:solidFill>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b="0" i="0">
                <a:latin typeface="Avenir Next" panose="020B0503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b="0" i="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i="0">
                <a:solidFill>
                  <a:schemeClr val="tx1"/>
                </a:solidFill>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b="0" i="0">
                <a:latin typeface="Avenir Next" panose="020B0503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b="0" i="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i="0">
                <a:solidFill>
                  <a:schemeClr val="tx1"/>
                </a:solidFill>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b="0" i="0">
                <a:latin typeface="Avenir Next" panose="020B0503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b="0" i="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550981" y="593618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682F21-636E-405C-B41D-260957A64E9E}" type="datetime1">
              <a:rPr lang="en-US" smtClean="0"/>
              <a:pPr/>
              <a:t>2/7/2024</a:t>
            </a:fld>
            <a:endParaRPr lang="en-US"/>
          </a:p>
        </p:txBody>
      </p:sp>
      <p:sp>
        <p:nvSpPr>
          <p:cNvPr id="4" name="Footer Placeholder 3"/>
          <p:cNvSpPr>
            <a:spLocks noGrp="1"/>
          </p:cNvSpPr>
          <p:nvPr>
            <p:ph type="ftr" sz="quarter" idx="11"/>
          </p:nvPr>
        </p:nvSpPr>
        <p:spPr>
          <a:xfrm>
            <a:off x="680321" y="5936188"/>
            <a:ext cx="687066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2" name="object 5">
            <a:extLst>
              <a:ext uri="{FF2B5EF4-FFF2-40B4-BE49-F238E27FC236}">
                <a16:creationId xmlns:a16="http://schemas.microsoft.com/office/drawing/2014/main" id="{88EFD340-B8A9-D890-4EFC-5F99BD3EE1B9}"/>
              </a:ext>
            </a:extLst>
          </p:cNvPr>
          <p:cNvSpPr/>
          <p:nvPr userDrawn="1"/>
        </p:nvSpPr>
        <p:spPr>
          <a:xfrm>
            <a:off x="-3177" y="650329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lumMod val="50000"/>
            </a:schemeClr>
          </a:solidFill>
        </p:spPr>
        <p:txBody>
          <a:bodyPr wrap="square" lIns="0" tIns="0" rIns="0" bIns="0" rtlCol="0"/>
          <a:lstStyle/>
          <a:p>
            <a:endParaRPr sz="2400"/>
          </a:p>
        </p:txBody>
      </p:sp>
      <p:sp>
        <p:nvSpPr>
          <p:cNvPr id="5" name="Slide Number Placeholder 4"/>
          <p:cNvSpPr>
            <a:spLocks noGrp="1"/>
          </p:cNvSpPr>
          <p:nvPr>
            <p:ph type="sldNum" sz="quarter" idx="12"/>
          </p:nvPr>
        </p:nvSpPr>
        <p:spPr>
          <a:xfrm>
            <a:off x="11640078" y="6503299"/>
            <a:ext cx="551922" cy="363610"/>
          </a:xfrm>
        </p:spPr>
        <p:txBody>
          <a:bodyPr anchor="b"/>
          <a:lstStyle>
            <a:lvl1pPr>
              <a:defRPr sz="1600">
                <a:solidFill>
                  <a:schemeClr val="accent2"/>
                </a:solidFill>
              </a:defRPr>
            </a:lvl1pPr>
          </a:lstStyle>
          <a:p>
            <a:pPr algn="ctr"/>
            <a:fld id="{D31CAA71-4D27-45EF-9A7D-B4FB29218C71}" type="slidenum">
              <a:rPr lang="en-US" smtClean="0"/>
              <a:pPr algn="ctr"/>
              <a:t>‹#›</a:t>
            </a:fld>
            <a:endParaRPr lang="en-US" dirty="0"/>
          </a:p>
        </p:txBody>
      </p:sp>
      <p:sp>
        <p:nvSpPr>
          <p:cNvPr id="7" name="Text Placeholder 2">
            <a:extLst>
              <a:ext uri="{FF2B5EF4-FFF2-40B4-BE49-F238E27FC236}">
                <a16:creationId xmlns:a16="http://schemas.microsoft.com/office/drawing/2014/main" id="{DC22422E-7B31-E8C2-D74C-4F02A667C033}"/>
              </a:ext>
            </a:extLst>
          </p:cNvPr>
          <p:cNvSpPr>
            <a:spLocks noGrp="1"/>
          </p:cNvSpPr>
          <p:nvPr>
            <p:ph type="body" idx="23" hasCustomPrompt="1"/>
          </p:nvPr>
        </p:nvSpPr>
        <p:spPr>
          <a:xfrm>
            <a:off x="10661903" y="753227"/>
            <a:ext cx="1402315" cy="1080301"/>
          </a:xfrm>
        </p:spPr>
        <p:txBody>
          <a:bodyPr anchor="ctr">
            <a:normAutofit/>
          </a:bodyPr>
          <a:lstStyle>
            <a:lvl1pPr marL="0" indent="0" algn="ctr">
              <a:buNone/>
              <a:defRPr sz="2000" b="1" i="0">
                <a:solidFill>
                  <a:schemeClr val="bg1">
                    <a:lumMod val="9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14688398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B72E03E7-B90F-92A4-B3AB-8ED0736ED89E}"/>
              </a:ext>
            </a:extLst>
          </p:cNvPr>
          <p:cNvSpPr/>
          <p:nvPr/>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rgbClr val="AE4345"/>
          </a:solidFill>
        </p:spPr>
        <p:txBody>
          <a:bodyPr wrap="square" lIns="0" tIns="0" rIns="0" bIns="0" rtlCol="0"/>
          <a:lstStyle/>
          <a:p>
            <a:endParaRPr sz="2400"/>
          </a:p>
        </p:txBody>
      </p:sp>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01BBB-6B5C-4092-9717-8BD45201EDE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640078" y="6495627"/>
            <a:ext cx="551922" cy="362373"/>
          </a:xfrm>
        </p:spPr>
        <p:txBody>
          <a:bodyPr anchor="b"/>
          <a:lstStyle>
            <a:lvl1pPr algn="ctr">
              <a:defRPr>
                <a:solidFill>
                  <a:schemeClr val="bg1"/>
                </a:solidFill>
              </a:defRPr>
            </a:lvl1pPr>
          </a:lstStyle>
          <a:p>
            <a:fld id="{C95506B3-5C4F-4AD3-A3D9-BDBB2EF64E6D}" type="slidenum">
              <a:rPr lang="en-US" smtClean="0"/>
              <a:t>‹#›</a:t>
            </a:fld>
            <a:endParaRPr lang="en-US"/>
          </a:p>
        </p:txBody>
      </p:sp>
      <p:sp>
        <p:nvSpPr>
          <p:cNvPr id="9" name="Text Placeholder 2">
            <a:extLst>
              <a:ext uri="{FF2B5EF4-FFF2-40B4-BE49-F238E27FC236}">
                <a16:creationId xmlns:a16="http://schemas.microsoft.com/office/drawing/2014/main" id="{3BA6D632-2661-DBA7-A368-1B7E9210FA25}"/>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049881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lvl1pPr>
              <a:defRPr b="1" i="0">
                <a:latin typeface="Avenir Next" panose="020B0503020202020204" pitchFamily="34" charset="0"/>
              </a:defRPr>
            </a:lvl1p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i="0">
                <a:solidFill>
                  <a:schemeClr val="tx1"/>
                </a:solidFill>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b="0" i="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i="0">
                <a:solidFill>
                  <a:schemeClr val="tx1"/>
                </a:solidFill>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b="0" i="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i="0">
                <a:solidFill>
                  <a:schemeClr val="tx1"/>
                </a:solidFill>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b="0" i="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550981" y="593618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682F21-636E-405C-B41D-260957A64E9E}" type="datetime1">
              <a:rPr lang="en-US" smtClean="0"/>
              <a:pPr/>
              <a:t>2/7/2024</a:t>
            </a:fld>
            <a:endParaRPr lang="en-US"/>
          </a:p>
        </p:txBody>
      </p:sp>
      <p:sp>
        <p:nvSpPr>
          <p:cNvPr id="4" name="Footer Placeholder 3"/>
          <p:cNvSpPr>
            <a:spLocks noGrp="1"/>
          </p:cNvSpPr>
          <p:nvPr>
            <p:ph type="ftr" sz="quarter" idx="11"/>
          </p:nvPr>
        </p:nvSpPr>
        <p:spPr>
          <a:xfrm>
            <a:off x="680321" y="5936188"/>
            <a:ext cx="687066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2" name="object 5">
            <a:extLst>
              <a:ext uri="{FF2B5EF4-FFF2-40B4-BE49-F238E27FC236}">
                <a16:creationId xmlns:a16="http://schemas.microsoft.com/office/drawing/2014/main" id="{CB685E9C-7BA0-9C69-33AB-8055B41D4863}"/>
              </a:ext>
            </a:extLst>
          </p:cNvPr>
          <p:cNvSpPr/>
          <p:nvPr userDrawn="1"/>
        </p:nvSpPr>
        <p:spPr>
          <a:xfrm>
            <a:off x="-3177" y="6495627"/>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lumMod val="40000"/>
              <a:lumOff val="60000"/>
            </a:schemeClr>
          </a:solidFill>
        </p:spPr>
        <p:txBody>
          <a:bodyPr wrap="square" lIns="0" tIns="0" rIns="0" bIns="0" rtlCol="0"/>
          <a:lstStyle/>
          <a:p>
            <a:endParaRPr sz="2400"/>
          </a:p>
        </p:txBody>
      </p:sp>
      <p:sp>
        <p:nvSpPr>
          <p:cNvPr id="5" name="Slide Number Placeholder 4"/>
          <p:cNvSpPr>
            <a:spLocks noGrp="1"/>
          </p:cNvSpPr>
          <p:nvPr>
            <p:ph type="sldNum" sz="quarter" idx="12"/>
          </p:nvPr>
        </p:nvSpPr>
        <p:spPr>
          <a:xfrm>
            <a:off x="11636901" y="6507937"/>
            <a:ext cx="551922" cy="363610"/>
          </a:xfrm>
        </p:spPr>
        <p:txBody>
          <a:bodyPr anchor="b"/>
          <a:lstStyle>
            <a:lvl1pPr algn="ctr">
              <a:defRPr sz="1600">
                <a:solidFill>
                  <a:schemeClr val="accent2"/>
                </a:solidFill>
              </a:defRPr>
            </a:lvl1pPr>
          </a:lstStyle>
          <a:p>
            <a:fld id="{D31CAA71-4D27-45EF-9A7D-B4FB29218C71}" type="slidenum">
              <a:rPr lang="en-US" smtClean="0"/>
              <a:pPr/>
              <a:t>‹#›</a:t>
            </a:fld>
            <a:endParaRPr lang="en-US" dirty="0"/>
          </a:p>
        </p:txBody>
      </p:sp>
      <p:sp>
        <p:nvSpPr>
          <p:cNvPr id="18" name="Text Placeholder 2">
            <a:extLst>
              <a:ext uri="{FF2B5EF4-FFF2-40B4-BE49-F238E27FC236}">
                <a16:creationId xmlns:a16="http://schemas.microsoft.com/office/drawing/2014/main" id="{DA046265-7EA5-C920-8C0C-D950FD38C64A}"/>
              </a:ext>
            </a:extLst>
          </p:cNvPr>
          <p:cNvSpPr>
            <a:spLocks noGrp="1"/>
          </p:cNvSpPr>
          <p:nvPr>
            <p:ph type="body" idx="18" hasCustomPrompt="1"/>
          </p:nvPr>
        </p:nvSpPr>
        <p:spPr>
          <a:xfrm>
            <a:off x="10661903" y="753227"/>
            <a:ext cx="1402315" cy="1080301"/>
          </a:xfrm>
        </p:spPr>
        <p:txBody>
          <a:bodyPr anchor="ctr">
            <a:normAutofit/>
          </a:bodyPr>
          <a:lstStyle>
            <a:lvl1pPr marL="0" indent="0" algn="ctr">
              <a:buNone/>
              <a:defRPr sz="2000" b="1" i="0">
                <a:solidFill>
                  <a:schemeClr val="bg1">
                    <a:lumMod val="9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44794363"/>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bject 2">
            <a:extLst>
              <a:ext uri="{FF2B5EF4-FFF2-40B4-BE49-F238E27FC236}">
                <a16:creationId xmlns:a16="http://schemas.microsoft.com/office/drawing/2014/main" id="{770A3D5C-7551-E8AA-6F9D-DBD0259C08F4}"/>
              </a:ext>
            </a:extLst>
          </p:cNvPr>
          <p:cNvSpPr/>
          <p:nvPr userDrawn="1"/>
        </p:nvSpPr>
        <p:spPr>
          <a:xfrm>
            <a:off x="769731" y="2336873"/>
            <a:ext cx="4706412" cy="3561801"/>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chemeClr val="accent1">
              <a:lumMod val="40000"/>
              <a:lumOff val="60000"/>
            </a:schemeClr>
          </a:solidFill>
        </p:spPr>
        <p:txBody>
          <a:bodyPr wrap="square" lIns="0" tIns="0" rIns="0" bIns="0" rtlCol="0"/>
          <a:lstStyle/>
          <a:p>
            <a:endParaRPr sz="2400"/>
          </a:p>
        </p:txBody>
      </p:sp>
      <p:sp>
        <p:nvSpPr>
          <p:cNvPr id="14" name="object 2">
            <a:extLst>
              <a:ext uri="{FF2B5EF4-FFF2-40B4-BE49-F238E27FC236}">
                <a16:creationId xmlns:a16="http://schemas.microsoft.com/office/drawing/2014/main" id="{44B0283B-A212-FE43-BD2A-DB2C2D23AF6A}"/>
              </a:ext>
            </a:extLst>
          </p:cNvPr>
          <p:cNvSpPr/>
          <p:nvPr userDrawn="1"/>
        </p:nvSpPr>
        <p:spPr>
          <a:xfrm>
            <a:off x="5598565" y="2336872"/>
            <a:ext cx="4706412" cy="3561802"/>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chemeClr val="accent3">
              <a:lumMod val="40000"/>
              <a:lumOff val="60000"/>
            </a:schemeClr>
          </a:solidFill>
        </p:spPr>
        <p:txBody>
          <a:bodyPr wrap="square" lIns="0" tIns="0" rIns="0" bIns="0" rtlCol="0"/>
          <a:lstStyle/>
          <a:p>
            <a:endParaRPr sz="2400" dirty="0"/>
          </a:p>
        </p:txBody>
      </p:sp>
      <p:sp>
        <p:nvSpPr>
          <p:cNvPr id="2" name="Title 1"/>
          <p:cNvSpPr>
            <a:spLocks noGrp="1"/>
          </p:cNvSpPr>
          <p:nvPr>
            <p:ph type="title"/>
          </p:nvPr>
        </p:nvSpPr>
        <p:spPr>
          <a:xfrm>
            <a:off x="680319" y="753229"/>
            <a:ext cx="9613863" cy="1080937"/>
          </a:xfrm>
        </p:spPr>
        <p:txBody>
          <a:bodyPr/>
          <a:lstStyle>
            <a:lvl1pPr>
              <a:defRPr b="1" i="0">
                <a:latin typeface="Avenir Next" panose="020B0503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92153" y="2466624"/>
            <a:ext cx="4472327" cy="583317"/>
          </a:xfrm>
        </p:spPr>
        <p:txBody>
          <a:bodyPr anchor="b"/>
          <a:lstStyle>
            <a:lvl1pPr marL="0" indent="0">
              <a:buNone/>
              <a:defRPr sz="2400" b="1" i="0">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2153" y="3179692"/>
            <a:ext cx="4472327" cy="262166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26267" y="2474578"/>
            <a:ext cx="4461565" cy="594696"/>
          </a:xfrm>
        </p:spPr>
        <p:txBody>
          <a:bodyPr anchor="b"/>
          <a:lstStyle>
            <a:lvl1pPr marL="0" indent="0">
              <a:buNone/>
              <a:defRPr sz="2400" b="1" i="0">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726266" y="3187646"/>
            <a:ext cx="4461566" cy="262166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550981" y="593618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682F21-636E-405C-B41D-260957A64E9E}" type="datetime1">
              <a:rPr lang="en-US" smtClean="0"/>
              <a:pPr/>
              <a:t>2/7/2024</a:t>
            </a:fld>
            <a:endParaRPr lang="en-US"/>
          </a:p>
        </p:txBody>
      </p:sp>
      <p:sp>
        <p:nvSpPr>
          <p:cNvPr id="8" name="Footer Placeholder 7"/>
          <p:cNvSpPr>
            <a:spLocks noGrp="1"/>
          </p:cNvSpPr>
          <p:nvPr>
            <p:ph type="ftr" sz="quarter" idx="11"/>
          </p:nvPr>
        </p:nvSpPr>
        <p:spPr>
          <a:xfrm>
            <a:off x="680321" y="5936188"/>
            <a:ext cx="687066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7" name="Text Placeholder 2">
            <a:extLst>
              <a:ext uri="{FF2B5EF4-FFF2-40B4-BE49-F238E27FC236}">
                <a16:creationId xmlns:a16="http://schemas.microsoft.com/office/drawing/2014/main" id="{94C48E36-EF9A-4A33-CF7F-3C17B2D6CD8E}"/>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2000" b="1" i="0">
                <a:solidFill>
                  <a:schemeClr val="bg1">
                    <a:lumMod val="9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6" name="Slide Number Placeholder 5">
            <a:extLst>
              <a:ext uri="{FF2B5EF4-FFF2-40B4-BE49-F238E27FC236}">
                <a16:creationId xmlns:a16="http://schemas.microsoft.com/office/drawing/2014/main" id="{A76BD30F-1566-CF68-109E-303212FA9EAB}"/>
              </a:ext>
            </a:extLst>
          </p:cNvPr>
          <p:cNvSpPr txBox="1">
            <a:spLocks/>
          </p:cNvSpPr>
          <p:nvPr userDrawn="1"/>
        </p:nvSpPr>
        <p:spPr>
          <a:xfrm>
            <a:off x="11642449" y="6495627"/>
            <a:ext cx="549551" cy="362373"/>
          </a:xfrm>
          <a:prstGeom prst="rect">
            <a:avLst/>
          </a:prstGeom>
        </p:spPr>
        <p:txBody>
          <a:bodyPr vert="horz" lIns="91440" tIns="45720" rIns="91440" bIns="45720" rtlCol="0" anchor="b"/>
          <a:lstStyle>
            <a:defPPr>
              <a:defRPr lang="en-US"/>
            </a:defPPr>
            <a:lvl1pPr marL="0" algn="r" defTabSz="457200" rtl="0" eaLnBrk="1" latinLnBrk="0" hangingPunct="1">
              <a:defRPr sz="1200" b="0" i="0" kern="1200">
                <a:solidFill>
                  <a:schemeClr val="tx1">
                    <a:tint val="75000"/>
                  </a:schemeClr>
                </a:solidFill>
                <a:latin typeface="Avenir Next Medium" panose="020B05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31CAA71-4D27-45EF-9A7D-B4FB29218C71}" type="slidenum">
              <a:rPr lang="en-US" smtClean="0"/>
              <a:pPr algn="ctr"/>
              <a:t>‹#›</a:t>
            </a:fld>
            <a:endParaRPr lang="en-US" dirty="0"/>
          </a:p>
        </p:txBody>
      </p:sp>
    </p:spTree>
    <p:extLst>
      <p:ext uri="{BB962C8B-B14F-4D97-AF65-F5344CB8AC3E}">
        <p14:creationId xmlns:p14="http://schemas.microsoft.com/office/powerpoint/2010/main" val="1934110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noramic Photo with Capti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5784425-B53E-7F7D-26F6-DBD05ED9AB99}"/>
              </a:ext>
            </a:extLst>
          </p:cNvPr>
          <p:cNvSpPr>
            <a:spLocks noGrp="1"/>
          </p:cNvSpPr>
          <p:nvPr>
            <p:ph type="pic" sz="quarter" idx="10"/>
          </p:nvPr>
        </p:nvSpPr>
        <p:spPr>
          <a:xfrm>
            <a:off x="0" y="16137"/>
            <a:ext cx="12191999" cy="6846705"/>
          </a:xfrm>
        </p:spPr>
        <p:txBody>
          <a:bodyPr/>
          <a:lstStyle/>
          <a:p>
            <a:r>
              <a:rPr lang="en-US"/>
              <a:t>Click icon to add picture</a:t>
            </a:r>
            <a:endParaRPr lang="en-US" dirty="0"/>
          </a:p>
        </p:txBody>
      </p:sp>
      <p:sp>
        <p:nvSpPr>
          <p:cNvPr id="14" name="object 5">
            <a:extLst>
              <a:ext uri="{FF2B5EF4-FFF2-40B4-BE49-F238E27FC236}">
                <a16:creationId xmlns:a16="http://schemas.microsoft.com/office/drawing/2014/main" id="{DB8E20F1-7F01-4D58-0232-3F58ACDE861F}"/>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2"/>
          </a:solidFill>
        </p:spPr>
        <p:txBody>
          <a:bodyPr wrap="square" lIns="0" tIns="0" rIns="0" bIns="0" rtlCol="0"/>
          <a:lstStyle/>
          <a:p>
            <a:endParaRPr sz="2400"/>
          </a:p>
        </p:txBody>
      </p:sp>
      <p:sp>
        <p:nvSpPr>
          <p:cNvPr id="2" name="Title 1">
            <a:extLst>
              <a:ext uri="{FF2B5EF4-FFF2-40B4-BE49-F238E27FC236}">
                <a16:creationId xmlns:a16="http://schemas.microsoft.com/office/drawing/2014/main" id="{C23D376C-CCC5-428B-1186-59DF052E466C}"/>
              </a:ext>
            </a:extLst>
          </p:cNvPr>
          <p:cNvSpPr>
            <a:spLocks noGrp="1"/>
          </p:cNvSpPr>
          <p:nvPr>
            <p:ph type="title"/>
          </p:nvPr>
        </p:nvSpPr>
        <p:spPr>
          <a:xfrm>
            <a:off x="168257" y="5049493"/>
            <a:ext cx="9613861" cy="1080938"/>
          </a:xfrm>
        </p:spPr>
        <p:txBody>
          <a:bodyPr anchor="b">
            <a:normAutofit/>
          </a:bodyPr>
          <a:lstStyle>
            <a:lvl1pPr>
              <a:defRPr sz="3600" b="1" i="0">
                <a:solidFill>
                  <a:schemeClr val="tx1"/>
                </a:solidFill>
                <a:latin typeface="Avenir Next" panose="020B0503020202020204" pitchFamily="34" charset="0"/>
              </a:defRPr>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80E9A09C-3DA1-19D4-FEE9-B03278EA9D00}"/>
              </a:ext>
            </a:extLst>
          </p:cNvPr>
          <p:cNvSpPr>
            <a:spLocks noGrp="1"/>
          </p:cNvSpPr>
          <p:nvPr>
            <p:ph type="subTitle" idx="12"/>
          </p:nvPr>
        </p:nvSpPr>
        <p:spPr>
          <a:xfrm>
            <a:off x="168256" y="6135350"/>
            <a:ext cx="8144134" cy="377209"/>
          </a:xfrm>
        </p:spPr>
        <p:txBody>
          <a:bodyPr>
            <a:normAutofit/>
          </a:bodyPr>
          <a:lstStyle>
            <a:lvl1pPr marL="0" indent="0" algn="l">
              <a:buNone/>
              <a:defRPr sz="1600" b="0" i="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Slide Number Placeholder 5">
            <a:extLst>
              <a:ext uri="{FF2B5EF4-FFF2-40B4-BE49-F238E27FC236}">
                <a16:creationId xmlns:a16="http://schemas.microsoft.com/office/drawing/2014/main" id="{E11E4119-3EA4-21C6-C71F-6AB509D3C20A}"/>
              </a:ext>
            </a:extLst>
          </p:cNvPr>
          <p:cNvSpPr>
            <a:spLocks noGrp="1"/>
          </p:cNvSpPr>
          <p:nvPr>
            <p:ph type="sldNum" sz="quarter" idx="13"/>
          </p:nvPr>
        </p:nvSpPr>
        <p:spPr>
          <a:xfrm>
            <a:off x="11642448" y="6506068"/>
            <a:ext cx="549551" cy="362373"/>
          </a:xfrm>
        </p:spPr>
        <p:txBody>
          <a:bodyPr anchor="b"/>
          <a:lstStyle>
            <a:lvl1pPr algn="ctr">
              <a:defRPr sz="1600" b="0" i="0">
                <a:solidFill>
                  <a:schemeClr val="bg1"/>
                </a:solidFill>
                <a:latin typeface="Avenir Next Medium" panose="020B0503020202020204" pitchFamily="34" charset="0"/>
              </a:defRPr>
            </a:lvl1pPr>
          </a:lstStyle>
          <a:p>
            <a:fld id="{D31CAA71-4D27-45EF-9A7D-B4FB29218C71}" type="slidenum">
              <a:rPr lang="en-US" smtClean="0"/>
              <a:pPr/>
              <a:t>‹#›</a:t>
            </a:fld>
            <a:endParaRPr lang="en-US" dirty="0"/>
          </a:p>
        </p:txBody>
      </p:sp>
    </p:spTree>
    <p:extLst>
      <p:ext uri="{BB962C8B-B14F-4D97-AF65-F5344CB8AC3E}">
        <p14:creationId xmlns:p14="http://schemas.microsoft.com/office/powerpoint/2010/main" val="3956957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p:bg>
      <p:bgPr>
        <a:pattFill prst="ltDnDiag">
          <a:fgClr>
            <a:schemeClr val="accent3"/>
          </a:fgClr>
          <a:bgClr>
            <a:schemeClr val="accent2"/>
          </a:bgClr>
        </a:pattFill>
        <a:effectLst/>
      </p:bgPr>
    </p:b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a:xfrm>
            <a:off x="7550981" y="593618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682F21-636E-405C-B41D-260957A64E9E}" type="datetime1">
              <a:rPr lang="en-US" smtClean="0"/>
              <a:pPr/>
              <a:t>2/7/2024</a:t>
            </a:fld>
            <a:endParaRPr lang="en-US"/>
          </a:p>
        </p:txBody>
      </p:sp>
      <p:sp>
        <p:nvSpPr>
          <p:cNvPr id="3" name="Footer Placeholder 2"/>
          <p:cNvSpPr>
            <a:spLocks noGrp="1"/>
          </p:cNvSpPr>
          <p:nvPr>
            <p:ph type="ftr" sz="quarter" idx="11"/>
          </p:nvPr>
        </p:nvSpPr>
        <p:spPr>
          <a:xfrm>
            <a:off x="680321" y="5936188"/>
            <a:ext cx="687066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p:cNvSpPr>
            <a:spLocks noGrp="1"/>
          </p:cNvSpPr>
          <p:nvPr>
            <p:ph type="sldNum" sz="quarter" idx="12"/>
          </p:nvPr>
        </p:nvSpPr>
        <p:spPr>
          <a:xfrm>
            <a:off x="11636901" y="6494389"/>
            <a:ext cx="551922" cy="363610"/>
          </a:xfrm>
        </p:spPr>
        <p:txBody>
          <a:bodyPr anchor="b"/>
          <a:lstStyle>
            <a:lvl1pPr algn="ctr">
              <a:defRPr sz="1600">
                <a:solidFill>
                  <a:schemeClr val="bg1"/>
                </a:solidFill>
              </a:defRPr>
            </a:lvl1pPr>
          </a:lstStyle>
          <a:p>
            <a:fld id="{D31CAA71-4D27-45EF-9A7D-B4FB29218C71}" type="slidenum">
              <a:rPr lang="en-US" smtClean="0"/>
              <a:pPr/>
              <a:t>‹#›</a:t>
            </a:fld>
            <a:endParaRPr lang="en-US" dirty="0"/>
          </a:p>
        </p:txBody>
      </p:sp>
      <p:sp>
        <p:nvSpPr>
          <p:cNvPr id="10" name="Title 9">
            <a:extLst>
              <a:ext uri="{FF2B5EF4-FFF2-40B4-BE49-F238E27FC236}">
                <a16:creationId xmlns:a16="http://schemas.microsoft.com/office/drawing/2014/main" id="{59F781A8-516E-5EF3-5B1C-94C24063D4CB}"/>
              </a:ext>
            </a:extLst>
          </p:cNvPr>
          <p:cNvSpPr>
            <a:spLocks noGrp="1"/>
          </p:cNvSpPr>
          <p:nvPr>
            <p:ph type="title" hasCustomPrompt="1"/>
          </p:nvPr>
        </p:nvSpPr>
        <p:spPr>
          <a:xfrm>
            <a:off x="1289068" y="2727638"/>
            <a:ext cx="9613861" cy="1080938"/>
          </a:xfrm>
        </p:spPr>
        <p:txBody>
          <a:bodyPr>
            <a:noAutofit/>
          </a:bodyPr>
          <a:lstStyle>
            <a:lvl1pPr algn="ctr">
              <a:defRPr sz="6600" b="1" i="0">
                <a:solidFill>
                  <a:schemeClr val="tx1"/>
                </a:solidFill>
                <a:latin typeface="Avenir Next" panose="020B0503020202020204" pitchFamily="34" charset="0"/>
              </a:defRPr>
            </a:lvl1pPr>
          </a:lstStyle>
          <a:p>
            <a:r>
              <a:rPr lang="en-US" dirty="0"/>
              <a:t>CLICK TO EDIT MASTER TITLE STYLE</a:t>
            </a:r>
          </a:p>
        </p:txBody>
      </p:sp>
    </p:spTree>
    <p:extLst>
      <p:ext uri="{BB962C8B-B14F-4D97-AF65-F5344CB8AC3E}">
        <p14:creationId xmlns:p14="http://schemas.microsoft.com/office/powerpoint/2010/main" val="3401362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28198" y="2808716"/>
            <a:ext cx="11135600" cy="911019"/>
          </a:xfrm>
          <a:prstGeom prst="rect">
            <a:avLst/>
          </a:prstGeom>
        </p:spPr>
        <p:txBody>
          <a:bodyPr wrap="square" lIns="0" tIns="0" rIns="0" bIns="0">
            <a:spAutoFit/>
          </a:bodyPr>
          <a:lstStyle>
            <a:lvl1pPr algn="ctr">
              <a:defRPr sz="6400" b="1" i="0">
                <a:solidFill>
                  <a:schemeClr val="tx1"/>
                </a:solidFill>
                <a:latin typeface="Avenir Next" panose="020B0503020202020204" pitchFamily="34" charset="0"/>
                <a:cs typeface="Tahoma"/>
              </a:defRPr>
            </a:lvl1pPr>
          </a:lstStyle>
          <a:p>
            <a:r>
              <a:rPr lang="en-US"/>
              <a:t>Click to edit Master title style</a:t>
            </a:r>
            <a:endParaRPr dirty="0"/>
          </a:p>
        </p:txBody>
      </p:sp>
      <p:sp>
        <p:nvSpPr>
          <p:cNvPr id="3" name="Holder 3"/>
          <p:cNvSpPr>
            <a:spLocks noGrp="1"/>
          </p:cNvSpPr>
          <p:nvPr>
            <p:ph type="subTitle" idx="4"/>
          </p:nvPr>
        </p:nvSpPr>
        <p:spPr>
          <a:xfrm>
            <a:off x="1068145" y="3719736"/>
            <a:ext cx="10055707" cy="512448"/>
          </a:xfrm>
          <a:prstGeom prst="rect">
            <a:avLst/>
          </a:prstGeom>
        </p:spPr>
        <p:txBody>
          <a:bodyPr wrap="square" lIns="0" tIns="0" rIns="0" bIns="0">
            <a:spAutoFit/>
          </a:bodyPr>
          <a:lstStyle>
            <a:lvl1pPr marL="0" indent="0" algn="ctr">
              <a:buNone/>
              <a:defRPr sz="3600" b="0" i="0">
                <a:solidFill>
                  <a:schemeClr val="tx1">
                    <a:lumMod val="65000"/>
                    <a:lumOff val="35000"/>
                  </a:schemeClr>
                </a:solidFill>
                <a:latin typeface="Avenir Next" panose="020B0503020202020204" pitchFamily="34" charset="0"/>
                <a:cs typeface="Tahoma"/>
              </a:defRPr>
            </a:lvl1pPr>
          </a:lstStyle>
          <a:p>
            <a:r>
              <a:rPr lang="en-US"/>
              <a:t>Click to edit Master subtitle style</a:t>
            </a:r>
            <a:endParaRPr dirty="0"/>
          </a:p>
        </p:txBody>
      </p:sp>
      <p:sp>
        <p:nvSpPr>
          <p:cNvPr id="4" name="Holder 4"/>
          <p:cNvSpPr>
            <a:spLocks noGrp="1"/>
          </p:cNvSpPr>
          <p:nvPr>
            <p:ph type="ftr" sz="quarter" idx="5"/>
          </p:nvPr>
        </p:nvSpPr>
        <p:spPr>
          <a:xfrm>
            <a:off x="680321" y="5936188"/>
            <a:ext cx="687066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 name="Holder 5"/>
          <p:cNvSpPr>
            <a:spLocks noGrp="1"/>
          </p:cNvSpPr>
          <p:nvPr>
            <p:ph type="dt" sz="half" idx="6"/>
          </p:nvPr>
        </p:nvSpPr>
        <p:spPr>
          <a:xfrm>
            <a:off x="7550981" y="593618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682F21-636E-405C-B41D-260957A64E9E}" type="datetime1">
              <a:rPr lang="en-US" smtClean="0"/>
              <a:pPr/>
              <a:t>2/7/2024</a:t>
            </a:fld>
            <a:endParaRPr lang="en-US"/>
          </a:p>
        </p:txBody>
      </p:sp>
      <p:sp>
        <p:nvSpPr>
          <p:cNvPr id="8" name="Holder 6">
            <a:extLst>
              <a:ext uri="{FF2B5EF4-FFF2-40B4-BE49-F238E27FC236}">
                <a16:creationId xmlns:a16="http://schemas.microsoft.com/office/drawing/2014/main" id="{5C891B81-7DC4-BF25-A563-0339FA5E501C}"/>
              </a:ext>
            </a:extLst>
          </p:cNvPr>
          <p:cNvSpPr>
            <a:spLocks noGrp="1"/>
          </p:cNvSpPr>
          <p:nvPr>
            <p:ph type="sldNum" sz="quarter" idx="7"/>
          </p:nvPr>
        </p:nvSpPr>
        <p:spPr>
          <a:xfrm>
            <a:off x="11663798" y="6492240"/>
            <a:ext cx="528202" cy="365760"/>
          </a:xfrm>
        </p:spPr>
        <p:txBody>
          <a:bodyPr lIns="0" tIns="0" rIns="0" bIns="0" anchor="b"/>
          <a:lstStyle>
            <a:lvl1pPr algn="ctr">
              <a:defRPr sz="1333" b="0" i="0">
                <a:solidFill>
                  <a:srgbClr val="5E696C"/>
                </a:solidFill>
                <a:latin typeface="Avenir Next Medium" panose="020B0503020202020204" pitchFamily="34" charset="0"/>
                <a:cs typeface="Tahoma"/>
              </a:defRPr>
            </a:lvl1pPr>
          </a:lstStyle>
          <a:p>
            <a:pPr marL="245527">
              <a:spcBef>
                <a:spcPts val="107"/>
              </a:spcBef>
            </a:pPr>
            <a:fld id="{81D60167-4931-47E6-BA6A-407CBD079E47}" type="slidenum">
              <a:rPr lang="en-US" spc="40" smtClean="0">
                <a:solidFill>
                  <a:srgbClr val="FFFFFF"/>
                </a:solidFill>
              </a:rPr>
              <a:pPr marL="245527">
                <a:spcBef>
                  <a:spcPts val="107"/>
                </a:spcBef>
              </a:pPr>
              <a:t>‹#›</a:t>
            </a:fld>
            <a:endParaRPr lang="en-US" spc="40" dirty="0">
              <a:solidFill>
                <a:srgbClr val="FFFFFF"/>
              </a:solidFill>
            </a:endParaRPr>
          </a:p>
        </p:txBody>
      </p:sp>
    </p:spTree>
    <p:extLst>
      <p:ext uri="{BB962C8B-B14F-4D97-AF65-F5344CB8AC3E}">
        <p14:creationId xmlns:p14="http://schemas.microsoft.com/office/powerpoint/2010/main" val="2419752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ull">
    <p:spTree>
      <p:nvGrpSpPr>
        <p:cNvPr id="1" name=""/>
        <p:cNvGrpSpPr/>
        <p:nvPr/>
      </p:nvGrpSpPr>
      <p:grpSpPr>
        <a:xfrm>
          <a:off x="0" y="0"/>
          <a:ext cx="0" cy="0"/>
          <a:chOff x="0" y="0"/>
          <a:chExt cx="0" cy="0"/>
        </a:xfrm>
      </p:grpSpPr>
      <p:pic>
        <p:nvPicPr>
          <p:cNvPr id="16" name="Picture 15" descr="HD-ShadowLong.png">
            <a:extLst>
              <a:ext uri="{FF2B5EF4-FFF2-40B4-BE49-F238E27FC236}">
                <a16:creationId xmlns:a16="http://schemas.microsoft.com/office/drawing/2014/main" id="{96F18CDB-B64C-6ACB-E77B-FD37AF9447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5" name="Rectangle 14">
            <a:extLst>
              <a:ext uri="{FF2B5EF4-FFF2-40B4-BE49-F238E27FC236}">
                <a16:creationId xmlns:a16="http://schemas.microsoft.com/office/drawing/2014/main" id="{81B4C137-CB9B-FCF3-E01E-5EFCEF170C8E}"/>
              </a:ext>
            </a:extLst>
          </p:cNvPr>
          <p:cNvSpPr/>
          <p:nvPr userDrawn="1"/>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CFAC03F-9881-FAB0-F1C5-111C03464817}"/>
              </a:ext>
            </a:extLst>
          </p:cNvPr>
          <p:cNvSpPr/>
          <p:nvPr userDrawn="1"/>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2">
            <a:extLst>
              <a:ext uri="{FF2B5EF4-FFF2-40B4-BE49-F238E27FC236}">
                <a16:creationId xmlns:a16="http://schemas.microsoft.com/office/drawing/2014/main" id="{5B0E9A35-D2DF-B272-FEDB-100CE5AFAF80}"/>
              </a:ext>
            </a:extLst>
          </p:cNvPr>
          <p:cNvSpPr>
            <a:spLocks noGrp="1"/>
          </p:cNvSpPr>
          <p:nvPr>
            <p:ph type="dt" sz="half" idx="10"/>
          </p:nvPr>
        </p:nvSpPr>
        <p:spPr>
          <a:xfrm>
            <a:off x="7550981" y="5936187"/>
            <a:ext cx="2743200" cy="365125"/>
          </a:xfrm>
          <a:prstGeom prst="rect">
            <a:avLst/>
          </a:prstGeom>
        </p:spPr>
        <p:txBody>
          <a:bodyPr/>
          <a:lstStyle>
            <a:lvl1pPr>
              <a:defRPr b="0" i="0">
                <a:latin typeface="Avenir Next" panose="020B0503020202020204" pitchFamily="34" charset="0"/>
              </a:defRPr>
            </a:lvl1pPr>
          </a:lstStyle>
          <a:p>
            <a:fld id="{3F682F21-636E-405C-B41D-260957A64E9E}" type="datetime1">
              <a:rPr lang="en-US" smtClean="0"/>
              <a:pPr/>
              <a:t>2/7/2024</a:t>
            </a:fld>
            <a:endParaRPr lang="en-US" dirty="0"/>
          </a:p>
        </p:txBody>
      </p:sp>
      <p:sp>
        <p:nvSpPr>
          <p:cNvPr id="14" name="Text Placeholder 2">
            <a:extLst>
              <a:ext uri="{FF2B5EF4-FFF2-40B4-BE49-F238E27FC236}">
                <a16:creationId xmlns:a16="http://schemas.microsoft.com/office/drawing/2014/main" id="{05FB58FA-4F7A-99FA-C0F3-BFB37663F0B3}"/>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Footer Placeholder 3">
            <a:extLst>
              <a:ext uri="{FF2B5EF4-FFF2-40B4-BE49-F238E27FC236}">
                <a16:creationId xmlns:a16="http://schemas.microsoft.com/office/drawing/2014/main" id="{2F115287-1265-E7A0-D0AB-997AAF51E607}"/>
              </a:ext>
            </a:extLst>
          </p:cNvPr>
          <p:cNvSpPr>
            <a:spLocks noGrp="1"/>
          </p:cNvSpPr>
          <p:nvPr>
            <p:ph type="ftr" sz="quarter" idx="11"/>
          </p:nvPr>
        </p:nvSpPr>
        <p:spPr>
          <a:xfrm>
            <a:off x="680321" y="5936188"/>
            <a:ext cx="6870660" cy="365125"/>
          </a:xfrm>
          <a:prstGeom prst="rect">
            <a:avLst/>
          </a:prstGeom>
        </p:spPr>
        <p:txBody>
          <a:bodyPr/>
          <a:lstStyle>
            <a:lvl1pPr>
              <a:defRPr b="0" i="0">
                <a:latin typeface="Avenir Next" panose="020B0503020202020204" pitchFamily="34" charset="0"/>
              </a:defRPr>
            </a:lvl1pPr>
          </a:lstStyle>
          <a:p>
            <a:endParaRPr lang="en-US" dirty="0"/>
          </a:p>
        </p:txBody>
      </p:sp>
      <p:sp>
        <p:nvSpPr>
          <p:cNvPr id="10" name="Slide Number Placeholder 4">
            <a:extLst>
              <a:ext uri="{FF2B5EF4-FFF2-40B4-BE49-F238E27FC236}">
                <a16:creationId xmlns:a16="http://schemas.microsoft.com/office/drawing/2014/main" id="{471751FE-8FBA-41BE-C8DF-DBEFAC079203}"/>
              </a:ext>
            </a:extLst>
          </p:cNvPr>
          <p:cNvSpPr>
            <a:spLocks noGrp="1"/>
          </p:cNvSpPr>
          <p:nvPr>
            <p:ph type="sldNum" sz="quarter" idx="12"/>
          </p:nvPr>
        </p:nvSpPr>
        <p:spPr>
          <a:xfrm>
            <a:off x="8610600" y="6356350"/>
            <a:ext cx="2743200" cy="365125"/>
          </a:xfrm>
        </p:spPr>
        <p:txBody>
          <a:bodyPr/>
          <a:lstStyle/>
          <a:p>
            <a:fld id="{D31CAA71-4D27-45EF-9A7D-B4FB29218C71}" type="slidenum">
              <a:rPr lang="en-US" smtClean="0"/>
              <a:pPr/>
              <a:t>‹#›</a:t>
            </a:fld>
            <a:endParaRPr lang="en-US" dirty="0"/>
          </a:p>
        </p:txBody>
      </p:sp>
      <p:graphicFrame>
        <p:nvGraphicFramePr>
          <p:cNvPr id="11" name="Content Placeholder 2">
            <a:extLst>
              <a:ext uri="{FF2B5EF4-FFF2-40B4-BE49-F238E27FC236}">
                <a16:creationId xmlns:a16="http://schemas.microsoft.com/office/drawing/2014/main" id="{2D3262C1-8ECF-8E46-B156-EE708BDDA857}"/>
              </a:ext>
            </a:extLst>
          </p:cNvPr>
          <p:cNvGraphicFramePr>
            <a:graphicFrameLocks/>
          </p:cNvGraphicFramePr>
          <p:nvPr userDrawn="1">
            <p:extLst>
              <p:ext uri="{D42A27DB-BD31-4B8C-83A1-F6EECF244321}">
                <p14:modId xmlns:p14="http://schemas.microsoft.com/office/powerpoint/2010/main" val="2842974815"/>
              </p:ext>
            </p:extLst>
          </p:nvPr>
        </p:nvGraphicFramePr>
        <p:xfrm>
          <a:off x="1048042" y="3429000"/>
          <a:ext cx="9613861" cy="2791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a:extLst>
              <a:ext uri="{FF2B5EF4-FFF2-40B4-BE49-F238E27FC236}">
                <a16:creationId xmlns:a16="http://schemas.microsoft.com/office/drawing/2014/main" id="{5D69F01C-4086-C321-A316-AADCB44DA55B}"/>
              </a:ext>
            </a:extLst>
          </p:cNvPr>
          <p:cNvSpPr>
            <a:spLocks noGrp="1"/>
          </p:cNvSpPr>
          <p:nvPr>
            <p:ph type="title"/>
          </p:nvPr>
        </p:nvSpPr>
        <p:spPr>
          <a:xfrm>
            <a:off x="680319" y="753229"/>
            <a:ext cx="9613863" cy="1080937"/>
          </a:xfrm>
        </p:spPr>
        <p:txBody>
          <a:bodyPr/>
          <a:lstStyle>
            <a:lvl1pPr>
              <a:defRPr b="1" i="0">
                <a:latin typeface="Avenir Next" panose="020B0503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37057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01BBB-6B5C-4092-9717-8BD45201EDE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7" name="object 5">
            <a:extLst>
              <a:ext uri="{FF2B5EF4-FFF2-40B4-BE49-F238E27FC236}">
                <a16:creationId xmlns:a16="http://schemas.microsoft.com/office/drawing/2014/main" id="{B72E03E7-B90F-92A4-B3AB-8ED0736ED89E}"/>
              </a:ext>
            </a:extLst>
          </p:cNvPr>
          <p:cNvSpPr/>
          <p:nvPr/>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rgbClr val="EFA489"/>
          </a:solidFill>
        </p:spPr>
        <p:txBody>
          <a:bodyPr wrap="square" lIns="0" tIns="0" rIns="0" bIns="0" rtlCol="0"/>
          <a:lstStyle/>
          <a:p>
            <a:endParaRPr sz="2400"/>
          </a:p>
        </p:txBody>
      </p:sp>
      <p:sp>
        <p:nvSpPr>
          <p:cNvPr id="6" name="Slide Number Placeholder 5"/>
          <p:cNvSpPr>
            <a:spLocks noGrp="1"/>
          </p:cNvSpPr>
          <p:nvPr>
            <p:ph type="sldNum" sz="quarter" idx="12"/>
          </p:nvPr>
        </p:nvSpPr>
        <p:spPr>
          <a:xfrm>
            <a:off x="11640078" y="6512559"/>
            <a:ext cx="551922" cy="362373"/>
          </a:xfrm>
        </p:spPr>
        <p:txBody>
          <a:bodyPr anchor="b"/>
          <a:lstStyle>
            <a:lvl1pPr algn="ctr">
              <a:defRPr>
                <a:solidFill>
                  <a:srgbClr val="0070C0"/>
                </a:solidFill>
              </a:defRPr>
            </a:lvl1pPr>
          </a:lstStyle>
          <a:p>
            <a:fld id="{C95506B3-5C4F-4AD3-A3D9-BDBB2EF64E6D}" type="slidenum">
              <a:rPr lang="en-US" smtClean="0"/>
              <a:t>‹#›</a:t>
            </a:fld>
            <a:endParaRPr lang="en-US"/>
          </a:p>
        </p:txBody>
      </p:sp>
      <p:sp>
        <p:nvSpPr>
          <p:cNvPr id="9" name="Text Placeholder 2">
            <a:extLst>
              <a:ext uri="{FF2B5EF4-FFF2-40B4-BE49-F238E27FC236}">
                <a16:creationId xmlns:a16="http://schemas.microsoft.com/office/drawing/2014/main" id="{894A4DDC-0B8B-6383-EA6C-A5287D28D0B2}"/>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13312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D99A41-D915-432A-95B7-BA0133D0556C}" type="datetime1">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7" name="object 5">
            <a:extLst>
              <a:ext uri="{FF2B5EF4-FFF2-40B4-BE49-F238E27FC236}">
                <a16:creationId xmlns:a16="http://schemas.microsoft.com/office/drawing/2014/main" id="{B72E03E7-B90F-92A4-B3AB-8ED0736ED89E}"/>
              </a:ext>
            </a:extLst>
          </p:cNvPr>
          <p:cNvSpPr/>
          <p:nvPr/>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lumMod val="50000"/>
            </a:schemeClr>
          </a:solidFill>
        </p:spPr>
        <p:txBody>
          <a:bodyPr wrap="square" lIns="0" tIns="0" rIns="0" bIns="0" rtlCol="0"/>
          <a:lstStyle/>
          <a:p>
            <a:endParaRPr sz="2400"/>
          </a:p>
        </p:txBody>
      </p:sp>
      <p:sp>
        <p:nvSpPr>
          <p:cNvPr id="6" name="Slide Number Placeholder 5"/>
          <p:cNvSpPr>
            <a:spLocks noGrp="1"/>
          </p:cNvSpPr>
          <p:nvPr>
            <p:ph type="sldNum" sz="quarter" idx="12"/>
          </p:nvPr>
        </p:nvSpPr>
        <p:spPr>
          <a:xfrm>
            <a:off x="11636901" y="6495627"/>
            <a:ext cx="551922" cy="362373"/>
          </a:xfrm>
        </p:spPr>
        <p:txBody>
          <a:bodyPr anchor="b"/>
          <a:lstStyle>
            <a:lvl1pPr algn="ctr">
              <a:defRPr/>
            </a:lvl1pPr>
          </a:lstStyle>
          <a:p>
            <a:fld id="{D31CAA71-4D27-45EF-9A7D-B4FB29218C71}" type="slidenum">
              <a:rPr lang="en-US" smtClean="0"/>
              <a:pPr/>
              <a:t>‹#›</a:t>
            </a:fld>
            <a:endParaRPr lang="en-US" dirty="0"/>
          </a:p>
        </p:txBody>
      </p:sp>
      <p:sp>
        <p:nvSpPr>
          <p:cNvPr id="9" name="Text Placeholder 2">
            <a:extLst>
              <a:ext uri="{FF2B5EF4-FFF2-40B4-BE49-F238E27FC236}">
                <a16:creationId xmlns:a16="http://schemas.microsoft.com/office/drawing/2014/main" id="{14B02ACF-0E2A-4E12-7B43-E15D3C430B15}"/>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object 5">
            <a:extLst>
              <a:ext uri="{FF2B5EF4-FFF2-40B4-BE49-F238E27FC236}">
                <a16:creationId xmlns:a16="http://schemas.microsoft.com/office/drawing/2014/main" id="{CB2A5020-9BD8-913A-426D-2F9D9938BF60}"/>
              </a:ext>
            </a:extLst>
          </p:cNvPr>
          <p:cNvSpPr/>
          <p:nvPr userDrawn="1"/>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lumMod val="50000"/>
            </a:schemeClr>
          </a:solidFill>
        </p:spPr>
        <p:txBody>
          <a:bodyPr wrap="square" lIns="0" tIns="0" rIns="0" bIns="0" rtlCol="0"/>
          <a:lstStyle/>
          <a:p>
            <a:endParaRPr sz="2400"/>
          </a:p>
        </p:txBody>
      </p:sp>
    </p:spTree>
    <p:extLst>
      <p:ext uri="{BB962C8B-B14F-4D97-AF65-F5344CB8AC3E}">
        <p14:creationId xmlns:p14="http://schemas.microsoft.com/office/powerpoint/2010/main" val="148179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01BBB-6B5C-4092-9717-8BD45201EDE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7" name="object 5">
            <a:extLst>
              <a:ext uri="{FF2B5EF4-FFF2-40B4-BE49-F238E27FC236}">
                <a16:creationId xmlns:a16="http://schemas.microsoft.com/office/drawing/2014/main" id="{B72E03E7-B90F-92A4-B3AB-8ED0736ED89E}"/>
              </a:ext>
            </a:extLst>
          </p:cNvPr>
          <p:cNvSpPr/>
          <p:nvPr/>
        </p:nvSpPr>
        <p:spPr>
          <a:xfrm>
            <a:off x="0" y="6512559"/>
            <a:ext cx="12192000" cy="362373"/>
          </a:xfrm>
          <a:custGeom>
            <a:avLst/>
            <a:gdLst/>
            <a:ahLst/>
            <a:cxnLst/>
            <a:rect l="l" t="t" r="r" b="b"/>
            <a:pathLst>
              <a:path w="9144000" h="271779">
                <a:moveTo>
                  <a:pt x="9144000" y="0"/>
                </a:moveTo>
                <a:lnTo>
                  <a:pt x="0" y="0"/>
                </a:lnTo>
                <a:lnTo>
                  <a:pt x="0" y="271272"/>
                </a:lnTo>
                <a:lnTo>
                  <a:pt x="9144000" y="271272"/>
                </a:lnTo>
                <a:lnTo>
                  <a:pt x="9144000" y="0"/>
                </a:lnTo>
                <a:close/>
              </a:path>
            </a:pathLst>
          </a:custGeom>
          <a:solidFill>
            <a:schemeClr val="accent1">
              <a:lumMod val="40000"/>
              <a:lumOff val="60000"/>
            </a:schemeClr>
          </a:solidFill>
        </p:spPr>
        <p:txBody>
          <a:bodyPr wrap="square" lIns="0" tIns="0" rIns="0" bIns="0" rtlCol="0"/>
          <a:lstStyle/>
          <a:p>
            <a:endParaRPr sz="2400"/>
          </a:p>
        </p:txBody>
      </p:sp>
      <p:sp>
        <p:nvSpPr>
          <p:cNvPr id="6" name="Slide Number Placeholder 5"/>
          <p:cNvSpPr>
            <a:spLocks noGrp="1"/>
          </p:cNvSpPr>
          <p:nvPr>
            <p:ph type="sldNum" sz="quarter" idx="12"/>
          </p:nvPr>
        </p:nvSpPr>
        <p:spPr>
          <a:xfrm>
            <a:off x="11636901" y="6495627"/>
            <a:ext cx="551922" cy="362373"/>
          </a:xfrm>
        </p:spPr>
        <p:txBody>
          <a:bodyPr anchor="b"/>
          <a:lstStyle>
            <a:lvl1pPr algn="ctr">
              <a:defRPr/>
            </a:lvl1pPr>
          </a:lstStyle>
          <a:p>
            <a:fld id="{C95506B3-5C4F-4AD3-A3D9-BDBB2EF64E6D}" type="slidenum">
              <a:rPr lang="en-US" smtClean="0"/>
              <a:t>‹#›</a:t>
            </a:fld>
            <a:endParaRPr lang="en-US"/>
          </a:p>
        </p:txBody>
      </p:sp>
      <p:sp>
        <p:nvSpPr>
          <p:cNvPr id="9" name="Text Placeholder 2">
            <a:extLst>
              <a:ext uri="{FF2B5EF4-FFF2-40B4-BE49-F238E27FC236}">
                <a16:creationId xmlns:a16="http://schemas.microsoft.com/office/drawing/2014/main" id="{14B02ACF-0E2A-4E12-7B43-E15D3C430B15}"/>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8054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1" y="2336872"/>
            <a:ext cx="4698358" cy="3553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59605"/>
            <a:ext cx="4700058" cy="3553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D01BBB-6B5C-4092-9717-8BD45201EDE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636901" y="6494390"/>
            <a:ext cx="551922" cy="363610"/>
          </a:xfrm>
        </p:spPr>
        <p:txBody>
          <a:bodyPr anchor="b"/>
          <a:lstStyle>
            <a:lvl1pPr algn="ctr">
              <a:defRPr sz="1600"/>
            </a:lvl1pPr>
          </a:lstStyle>
          <a:p>
            <a:fld id="{C95506B3-5C4F-4AD3-A3D9-BDBB2EF64E6D}" type="slidenum">
              <a:rPr lang="en-US" smtClean="0"/>
              <a:t>‹#›</a:t>
            </a:fld>
            <a:endParaRPr lang="en-US"/>
          </a:p>
        </p:txBody>
      </p:sp>
      <p:sp>
        <p:nvSpPr>
          <p:cNvPr id="15" name="Text Placeholder 2">
            <a:extLst>
              <a:ext uri="{FF2B5EF4-FFF2-40B4-BE49-F238E27FC236}">
                <a16:creationId xmlns:a16="http://schemas.microsoft.com/office/drawing/2014/main" id="{E5F18F63-DE70-A534-00D4-9D0B0F6E50E6}"/>
              </a:ext>
            </a:extLst>
          </p:cNvPr>
          <p:cNvSpPr>
            <a:spLocks noGrp="1"/>
          </p:cNvSpPr>
          <p:nvPr>
            <p:ph type="body" idx="13" hasCustomPrompt="1"/>
          </p:nvPr>
        </p:nvSpPr>
        <p:spPr>
          <a:xfrm>
            <a:off x="10661903" y="753227"/>
            <a:ext cx="1402315" cy="1080301"/>
          </a:xfrm>
        </p:spPr>
        <p:txBody>
          <a:bodyPr anchor="ctr">
            <a:normAutofit/>
          </a:bodyPr>
          <a:lstStyle>
            <a:lvl1pPr marL="0" indent="0" algn="ctr">
              <a:buNone/>
              <a:defRPr sz="1200" b="0" i="0">
                <a:solidFill>
                  <a:schemeClr val="bg1">
                    <a:lumMod val="9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353644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2.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dkDnDiag">
          <a:fgClr>
            <a:schemeClr val="bg2">
              <a:lumMod val="90000"/>
            </a:schemeClr>
          </a:fgClr>
          <a:bgClr>
            <a:schemeClr val="bg2"/>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5D01BBB-6B5C-4092-9717-8BD45201EDED}" type="datetimeFigureOut">
              <a:rPr lang="en-US" smtClean="0"/>
              <a:t>2/7/2024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12297" y="6483096"/>
            <a:ext cx="551922" cy="363610"/>
          </a:xfrm>
          <a:prstGeom prst="rect">
            <a:avLst/>
          </a:prstGeom>
        </p:spPr>
        <p:txBody>
          <a:bodyPr vert="horz" lIns="91440" tIns="45720" rIns="91440" bIns="45720" rtlCol="0" anchor="ctr"/>
          <a:lstStyle>
            <a:lvl1pPr algn="ctr">
              <a:defRPr sz="1600" b="0" i="0">
                <a:solidFill>
                  <a:srgbClr val="C00000"/>
                </a:solidFill>
                <a:latin typeface="Avenir Next Medium" panose="020B0503020202020204" pitchFamily="34" charset="0"/>
              </a:defRPr>
            </a:lvl1pPr>
          </a:lstStyle>
          <a:p>
            <a:fld id="{C95506B3-5C4F-4AD3-A3D9-BDBB2EF64E6D}" type="slidenum">
              <a:rPr lang="en-US" smtClean="0"/>
              <a:t>‹#›</a:t>
            </a:fld>
            <a:endParaRPr lang="en-US"/>
          </a:p>
        </p:txBody>
      </p:sp>
    </p:spTree>
    <p:extLst>
      <p:ext uri="{BB962C8B-B14F-4D97-AF65-F5344CB8AC3E}">
        <p14:creationId xmlns:p14="http://schemas.microsoft.com/office/powerpoint/2010/main" val="133168039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661" r:id="rId35"/>
    <p:sldLayoutId id="2147483663" r:id="rId36"/>
    <p:sldLayoutId id="2147483666" r:id="rId37"/>
    <p:sldLayoutId id="2147483723" r:id="rId38"/>
  </p:sldLayoutIdLst>
  <p:txStyles>
    <p:titleStyle>
      <a:lvl1pPr algn="l" defTabSz="914400" rtl="0" eaLnBrk="1" latinLnBrk="0" hangingPunct="1">
        <a:lnSpc>
          <a:spcPct val="90000"/>
        </a:lnSpc>
        <a:spcBef>
          <a:spcPct val="0"/>
        </a:spcBef>
        <a:buNone/>
        <a:defRPr sz="3600" b="1" i="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ltDnDiag">
          <a:fgClr>
            <a:schemeClr val="tx2">
              <a:lumMod val="40000"/>
              <a:lumOff val="60000"/>
            </a:schemeClr>
          </a:fgClr>
          <a:bgClr>
            <a:schemeClr val="accent3">
              <a:lumMod val="20000"/>
              <a:lumOff val="80000"/>
            </a:schemeClr>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93B1DF-B761-4CE9-DF52-7E6245E47C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6F1C3-BFB6-950A-20CD-146A132D1D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65E75DE-7B15-394B-CFC2-B5E9FEB66E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5FEAA-0851-1F4F-9ADD-E70EDAC322B7}" type="slidenum">
              <a:rPr lang="en-US" smtClean="0"/>
              <a:t>‹#›</a:t>
            </a:fld>
            <a:endParaRPr lang="en-US"/>
          </a:p>
        </p:txBody>
      </p:sp>
    </p:spTree>
    <p:extLst>
      <p:ext uri="{BB962C8B-B14F-4D97-AF65-F5344CB8AC3E}">
        <p14:creationId xmlns:p14="http://schemas.microsoft.com/office/powerpoint/2010/main" val="418000607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emf"/></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hyperlink" Target="https://forms.gle/7vwEy9nAw2UKVaXa7" TargetMode="External"/><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4FDD3-FC60-C05C-31C8-9A070D318B37}"/>
              </a:ext>
            </a:extLst>
          </p:cNvPr>
          <p:cNvSpPr>
            <a:spLocks noGrp="1"/>
          </p:cNvSpPr>
          <p:nvPr>
            <p:ph type="ctrTitle"/>
          </p:nvPr>
        </p:nvSpPr>
        <p:spPr/>
        <p:txBody>
          <a:bodyPr/>
          <a:lstStyle/>
          <a:p>
            <a:r>
              <a:rPr lang="en-US" dirty="0"/>
              <a:t>ALL OFFICER TRAINING</a:t>
            </a:r>
          </a:p>
        </p:txBody>
      </p:sp>
      <p:sp>
        <p:nvSpPr>
          <p:cNvPr id="3" name="Subtitle 2">
            <a:extLst>
              <a:ext uri="{FF2B5EF4-FFF2-40B4-BE49-F238E27FC236}">
                <a16:creationId xmlns:a16="http://schemas.microsoft.com/office/drawing/2014/main" id="{45FE9BD2-EA81-C42B-153C-37CCE6C08386}"/>
              </a:ext>
            </a:extLst>
          </p:cNvPr>
          <p:cNvSpPr>
            <a:spLocks noGrp="1"/>
          </p:cNvSpPr>
          <p:nvPr>
            <p:ph type="subTitle" idx="1"/>
          </p:nvPr>
        </p:nvSpPr>
        <p:spPr/>
        <p:txBody>
          <a:bodyPr/>
          <a:lstStyle/>
          <a:p>
            <a:r>
              <a:rPr lang="en-US" dirty="0"/>
              <a:t>March 5, 2024 Dual Presidential Primary</a:t>
            </a:r>
          </a:p>
          <a:p>
            <a:endParaRPr lang="en-US" dirty="0"/>
          </a:p>
        </p:txBody>
      </p:sp>
      <p:sp>
        <p:nvSpPr>
          <p:cNvPr id="4" name="Text Placeholder 3">
            <a:extLst>
              <a:ext uri="{FF2B5EF4-FFF2-40B4-BE49-F238E27FC236}">
                <a16:creationId xmlns:a16="http://schemas.microsoft.com/office/drawing/2014/main" id="{C0ECC92D-69FD-CFB3-E61A-1017ABE0AA23}"/>
              </a:ext>
            </a:extLst>
          </p:cNvPr>
          <p:cNvSpPr>
            <a:spLocks noGrp="1"/>
          </p:cNvSpPr>
          <p:nvPr>
            <p:ph type="body" sz="quarter" idx="13"/>
          </p:nvPr>
        </p:nvSpPr>
        <p:spPr/>
        <p:txBody>
          <a:bodyPr>
            <a:normAutofit fontScale="92500" lnSpcReduction="20000"/>
          </a:bodyPr>
          <a:lstStyle/>
          <a:p>
            <a:endParaRPr lang="en-US"/>
          </a:p>
        </p:txBody>
      </p:sp>
    </p:spTree>
    <p:extLst>
      <p:ext uri="{BB962C8B-B14F-4D97-AF65-F5344CB8AC3E}">
        <p14:creationId xmlns:p14="http://schemas.microsoft.com/office/powerpoint/2010/main" val="722484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8C8B-C808-4666-D514-7A1863DA8493}"/>
              </a:ext>
            </a:extLst>
          </p:cNvPr>
          <p:cNvSpPr>
            <a:spLocks noGrp="1"/>
          </p:cNvSpPr>
          <p:nvPr>
            <p:ph type="title"/>
          </p:nvPr>
        </p:nvSpPr>
        <p:spPr/>
        <p:txBody>
          <a:bodyPr/>
          <a:lstStyle/>
          <a:p>
            <a:r>
              <a:rPr lang="en-US" dirty="0"/>
              <a:t>Chief Choices On Form</a:t>
            </a:r>
          </a:p>
        </p:txBody>
      </p:sp>
      <p:pic>
        <p:nvPicPr>
          <p:cNvPr id="8" name="Content Placeholder 7">
            <a:extLst>
              <a:ext uri="{FF2B5EF4-FFF2-40B4-BE49-F238E27FC236}">
                <a16:creationId xmlns:a16="http://schemas.microsoft.com/office/drawing/2014/main" id="{A78F421B-C838-D5EF-E557-7792CDFB7ABB}"/>
              </a:ext>
            </a:extLst>
          </p:cNvPr>
          <p:cNvPicPr>
            <a:picLocks noGrp="1" noChangeAspect="1"/>
          </p:cNvPicPr>
          <p:nvPr>
            <p:ph idx="1"/>
          </p:nvPr>
        </p:nvPicPr>
        <p:blipFill>
          <a:blip r:embed="rId3"/>
          <a:stretch>
            <a:fillRect/>
          </a:stretch>
        </p:blipFill>
        <p:spPr>
          <a:xfrm>
            <a:off x="582790" y="2800568"/>
            <a:ext cx="11026419" cy="1449298"/>
          </a:xfrm>
        </p:spPr>
      </p:pic>
      <p:sp>
        <p:nvSpPr>
          <p:cNvPr id="4" name="Text Placeholder 3">
            <a:extLst>
              <a:ext uri="{FF2B5EF4-FFF2-40B4-BE49-F238E27FC236}">
                <a16:creationId xmlns:a16="http://schemas.microsoft.com/office/drawing/2014/main" id="{CE4ED7B9-D77B-4B8E-40DD-A1DBD5897870}"/>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345155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D6AC-1C9A-EA8F-1F38-1582B58DD693}"/>
              </a:ext>
            </a:extLst>
          </p:cNvPr>
          <p:cNvSpPr>
            <a:spLocks noGrp="1"/>
          </p:cNvSpPr>
          <p:nvPr>
            <p:ph type="title"/>
          </p:nvPr>
        </p:nvSpPr>
        <p:spPr/>
        <p:txBody>
          <a:bodyPr/>
          <a:lstStyle/>
          <a:p>
            <a:r>
              <a:rPr lang="en-US" dirty="0"/>
              <a:t>When Chief Needs to Challenge Voter</a:t>
            </a:r>
          </a:p>
        </p:txBody>
      </p:sp>
      <p:sp>
        <p:nvSpPr>
          <p:cNvPr id="3" name="Content Placeholder 2">
            <a:extLst>
              <a:ext uri="{FF2B5EF4-FFF2-40B4-BE49-F238E27FC236}">
                <a16:creationId xmlns:a16="http://schemas.microsoft.com/office/drawing/2014/main" id="{5B5B6C88-7375-C07A-C680-CB76F6B96320}"/>
              </a:ext>
            </a:extLst>
          </p:cNvPr>
          <p:cNvSpPr>
            <a:spLocks noGrp="1"/>
          </p:cNvSpPr>
          <p:nvPr>
            <p:ph idx="1"/>
          </p:nvPr>
        </p:nvSpPr>
        <p:spPr/>
        <p:txBody>
          <a:bodyPr>
            <a:normAutofit lnSpcReduction="10000"/>
          </a:bodyPr>
          <a:lstStyle/>
          <a:p>
            <a:r>
              <a:rPr lang="en-US" dirty="0"/>
              <a:t>Pollbook says voter has already voted.  </a:t>
            </a:r>
          </a:p>
          <a:p>
            <a:r>
              <a:rPr lang="en-US" dirty="0"/>
              <a:t>Voter moved to a different precinct within the same county/city AND congressional district. </a:t>
            </a:r>
          </a:p>
          <a:p>
            <a:pPr lvl="1"/>
            <a:r>
              <a:rPr lang="en-US" dirty="0"/>
              <a:t>There may be a ? next to voter’s name or the pollbook says ‘inactive’ or ‘marked for address confirmation.’</a:t>
            </a:r>
          </a:p>
          <a:p>
            <a:pPr lvl="1"/>
            <a:r>
              <a:rPr lang="en-US" dirty="0"/>
              <a:t>Voter moved from November 4, 2020, through November 7, 2023. </a:t>
            </a:r>
          </a:p>
          <a:p>
            <a:pPr marL="1371600" lvl="2" indent="-457200">
              <a:buFont typeface="+mj-lt"/>
              <a:buAutoNum type="arabicPeriod"/>
            </a:pPr>
            <a:r>
              <a:rPr lang="en-US" sz="2400" dirty="0"/>
              <a:t>Officer fills out and initials Section A on the Affirmation of Eligibility form and checks Box C and Box 4. </a:t>
            </a:r>
          </a:p>
          <a:p>
            <a:pPr marL="1371600" lvl="2" indent="-457200">
              <a:buFont typeface="+mj-lt"/>
              <a:buAutoNum type="arabicPeriod"/>
            </a:pPr>
            <a:r>
              <a:rPr lang="en-US" sz="2400" dirty="0"/>
              <a:t>Voter fills out and signs Section B – Affirmation of Voter using their new address. </a:t>
            </a:r>
          </a:p>
        </p:txBody>
      </p:sp>
      <p:sp>
        <p:nvSpPr>
          <p:cNvPr id="4" name="Text Placeholder 3">
            <a:extLst>
              <a:ext uri="{FF2B5EF4-FFF2-40B4-BE49-F238E27FC236}">
                <a16:creationId xmlns:a16="http://schemas.microsoft.com/office/drawing/2014/main" id="{E52A1827-7464-ED9D-FA16-2EC9A441C73B}"/>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1029849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C9CE-706F-B5FA-AEFA-B1686F3C899D}"/>
              </a:ext>
            </a:extLst>
          </p:cNvPr>
          <p:cNvSpPr>
            <a:spLocks noGrp="1"/>
          </p:cNvSpPr>
          <p:nvPr>
            <p:ph type="title"/>
          </p:nvPr>
        </p:nvSpPr>
        <p:spPr/>
        <p:txBody>
          <a:bodyPr/>
          <a:lstStyle/>
          <a:p>
            <a:r>
              <a:rPr lang="en-US" dirty="0"/>
              <a:t>When Chief Needs to Challenge Voter (</a:t>
            </a:r>
            <a:r>
              <a:rPr lang="en-US" dirty="0" err="1"/>
              <a:t>cont</a:t>
            </a:r>
            <a:r>
              <a:rPr lang="en-US" dirty="0"/>
              <a:t>)</a:t>
            </a:r>
          </a:p>
        </p:txBody>
      </p:sp>
      <p:sp>
        <p:nvSpPr>
          <p:cNvPr id="3" name="Content Placeholder 2">
            <a:extLst>
              <a:ext uri="{FF2B5EF4-FFF2-40B4-BE49-F238E27FC236}">
                <a16:creationId xmlns:a16="http://schemas.microsoft.com/office/drawing/2014/main" id="{86EB1FA2-B775-2F71-A74D-0272EDFDAA8E}"/>
              </a:ext>
            </a:extLst>
          </p:cNvPr>
          <p:cNvSpPr>
            <a:spLocks noGrp="1"/>
          </p:cNvSpPr>
          <p:nvPr>
            <p:ph idx="1"/>
          </p:nvPr>
        </p:nvSpPr>
        <p:spPr/>
        <p:txBody>
          <a:bodyPr>
            <a:normAutofit/>
          </a:bodyPr>
          <a:lstStyle/>
          <a:p>
            <a:pPr marL="1428750" lvl="2" indent="-514350">
              <a:buFont typeface="+mj-lt"/>
              <a:buAutoNum type="arabicPeriod" startAt="3"/>
            </a:pPr>
            <a:r>
              <a:rPr lang="en-US" sz="3200" dirty="0"/>
              <a:t>Officer checks voter into the pollbook and indicates in the pollbook that a statement or oath was signed. </a:t>
            </a:r>
          </a:p>
          <a:p>
            <a:pPr marL="1428750" lvl="2" indent="-514350">
              <a:buFont typeface="+mj-lt"/>
              <a:buAutoNum type="arabicPeriod" startAt="3"/>
            </a:pPr>
            <a:r>
              <a:rPr lang="en-US" sz="3200" dirty="0"/>
              <a:t>Voter casts ballot as normal in precinct where still registered. </a:t>
            </a:r>
          </a:p>
          <a:p>
            <a:pPr marL="1428750" lvl="2" indent="-514350">
              <a:buFont typeface="+mj-lt"/>
              <a:buAutoNum type="arabicPeriod" startAt="3"/>
            </a:pPr>
            <a:r>
              <a:rPr lang="en-US" sz="3200" dirty="0"/>
              <a:t>Place form in envelope #8.</a:t>
            </a:r>
          </a:p>
          <a:p>
            <a:pPr lvl="2"/>
            <a:endParaRPr lang="en-US" sz="2400" dirty="0"/>
          </a:p>
        </p:txBody>
      </p:sp>
      <p:sp>
        <p:nvSpPr>
          <p:cNvPr id="4" name="Text Placeholder 3">
            <a:extLst>
              <a:ext uri="{FF2B5EF4-FFF2-40B4-BE49-F238E27FC236}">
                <a16:creationId xmlns:a16="http://schemas.microsoft.com/office/drawing/2014/main" id="{36AEF642-258E-AC27-C889-A96678BC8ED5}"/>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1970742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C3A3E1-3679-9D3F-5D80-7904B10E39F3}"/>
              </a:ext>
            </a:extLst>
          </p:cNvPr>
          <p:cNvSpPr>
            <a:spLocks noGrp="1"/>
          </p:cNvSpPr>
          <p:nvPr>
            <p:ph type="sldNum" sz="quarter" idx="12"/>
          </p:nvPr>
        </p:nvSpPr>
        <p:spPr/>
        <p:txBody>
          <a:bodyPr/>
          <a:lstStyle/>
          <a:p>
            <a:fld id="{D31CAA71-4D27-45EF-9A7D-B4FB29218C71}" type="slidenum">
              <a:rPr lang="en-US" smtClean="0"/>
              <a:pPr/>
              <a:t>13</a:t>
            </a:fld>
            <a:endParaRPr lang="en-US"/>
          </a:p>
        </p:txBody>
      </p:sp>
      <p:sp>
        <p:nvSpPr>
          <p:cNvPr id="5" name="Title 4">
            <a:extLst>
              <a:ext uri="{FF2B5EF4-FFF2-40B4-BE49-F238E27FC236}">
                <a16:creationId xmlns:a16="http://schemas.microsoft.com/office/drawing/2014/main" id="{4C64F8D2-FD17-2919-68BA-0D7897097FA9}"/>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2482643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CEBC8-853A-AE03-0DBC-232F7CEBA7B4}"/>
              </a:ext>
            </a:extLst>
          </p:cNvPr>
          <p:cNvSpPr>
            <a:spLocks noGrp="1"/>
          </p:cNvSpPr>
          <p:nvPr>
            <p:ph type="title"/>
          </p:nvPr>
        </p:nvSpPr>
        <p:spPr/>
        <p:txBody>
          <a:bodyPr/>
          <a:lstStyle/>
          <a:p>
            <a:r>
              <a:rPr lang="en-US" dirty="0"/>
              <a:t>Provisional Voting</a:t>
            </a:r>
          </a:p>
        </p:txBody>
      </p:sp>
      <p:sp>
        <p:nvSpPr>
          <p:cNvPr id="3" name="Content Placeholder 2">
            <a:extLst>
              <a:ext uri="{FF2B5EF4-FFF2-40B4-BE49-F238E27FC236}">
                <a16:creationId xmlns:a16="http://schemas.microsoft.com/office/drawing/2014/main" id="{D4313332-B531-340C-54C7-5DB30E30D605}"/>
              </a:ext>
            </a:extLst>
          </p:cNvPr>
          <p:cNvSpPr>
            <a:spLocks noGrp="1"/>
          </p:cNvSpPr>
          <p:nvPr>
            <p:ph idx="1"/>
          </p:nvPr>
        </p:nvSpPr>
        <p:spPr/>
        <p:txBody>
          <a:bodyPr>
            <a:normAutofit/>
          </a:bodyPr>
          <a:lstStyle/>
          <a:p>
            <a:r>
              <a:rPr lang="en-US" sz="3600" dirty="0"/>
              <a:t>Use of the Provisional Log in </a:t>
            </a:r>
            <a:r>
              <a:rPr lang="en-US" sz="3600" dirty="0" err="1"/>
              <a:t>Tallypoint</a:t>
            </a:r>
            <a:r>
              <a:rPr lang="en-US" sz="3600" dirty="0"/>
              <a:t> was AWESOME in November!!</a:t>
            </a:r>
          </a:p>
          <a:p>
            <a:endParaRPr lang="en-US" sz="3600" dirty="0"/>
          </a:p>
          <a:p>
            <a:r>
              <a:rPr lang="en-US" sz="3600" dirty="0"/>
              <a:t>The Provisional process overall was good, but let’s make it better.</a:t>
            </a:r>
          </a:p>
        </p:txBody>
      </p:sp>
      <p:sp>
        <p:nvSpPr>
          <p:cNvPr id="4" name="Text Placeholder 3">
            <a:extLst>
              <a:ext uri="{FF2B5EF4-FFF2-40B4-BE49-F238E27FC236}">
                <a16:creationId xmlns:a16="http://schemas.microsoft.com/office/drawing/2014/main" id="{043D545B-8FD0-28CB-2950-AAD4B19A268F}"/>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1914921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CC1A-2A20-63DB-FC7A-15C4878198C1}"/>
              </a:ext>
            </a:extLst>
          </p:cNvPr>
          <p:cNvSpPr>
            <a:spLocks noGrp="1"/>
          </p:cNvSpPr>
          <p:nvPr>
            <p:ph type="title"/>
          </p:nvPr>
        </p:nvSpPr>
        <p:spPr/>
        <p:txBody>
          <a:bodyPr/>
          <a:lstStyle/>
          <a:p>
            <a:r>
              <a:rPr lang="en-US" dirty="0"/>
              <a:t>Where To Keep Provisional Ballots</a:t>
            </a:r>
          </a:p>
        </p:txBody>
      </p:sp>
      <p:sp>
        <p:nvSpPr>
          <p:cNvPr id="3" name="Content Placeholder 2">
            <a:extLst>
              <a:ext uri="{FF2B5EF4-FFF2-40B4-BE49-F238E27FC236}">
                <a16:creationId xmlns:a16="http://schemas.microsoft.com/office/drawing/2014/main" id="{F85FA8BD-4B3D-150A-4509-B919955173ED}"/>
              </a:ext>
            </a:extLst>
          </p:cNvPr>
          <p:cNvSpPr>
            <a:spLocks noGrp="1"/>
          </p:cNvSpPr>
          <p:nvPr>
            <p:ph idx="1"/>
          </p:nvPr>
        </p:nvSpPr>
        <p:spPr>
          <a:xfrm>
            <a:off x="680321" y="2336873"/>
            <a:ext cx="10952046" cy="3599316"/>
          </a:xfrm>
        </p:spPr>
        <p:txBody>
          <a:bodyPr/>
          <a:lstStyle/>
          <a:p>
            <a:r>
              <a:rPr lang="en-US" dirty="0"/>
              <a:t>You will be given provisional ballots at Supply Pickup.</a:t>
            </a:r>
          </a:p>
          <a:p>
            <a:r>
              <a:rPr lang="en-US" dirty="0"/>
              <a:t>Regular ballots will be in the cage.  </a:t>
            </a:r>
          </a:p>
          <a:p>
            <a:r>
              <a:rPr lang="en-US" dirty="0"/>
              <a:t>Take the regular ballots from the cage and place them at the check-in table by 6 am.</a:t>
            </a:r>
          </a:p>
          <a:p>
            <a:r>
              <a:rPr lang="en-US" dirty="0"/>
              <a:t>Place the provisional ballots at the Chief/Provisional table.</a:t>
            </a:r>
          </a:p>
        </p:txBody>
      </p:sp>
      <p:sp>
        <p:nvSpPr>
          <p:cNvPr id="4" name="Text Placeholder 3">
            <a:extLst>
              <a:ext uri="{FF2B5EF4-FFF2-40B4-BE49-F238E27FC236}">
                <a16:creationId xmlns:a16="http://schemas.microsoft.com/office/drawing/2014/main" id="{008B5C7A-48E0-31EE-A462-9FC241068747}"/>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2184881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8B3331-B311-7A98-AA8B-D2ED8F9C4382}"/>
              </a:ext>
            </a:extLst>
          </p:cNvPr>
          <p:cNvSpPr>
            <a:spLocks noGrp="1"/>
          </p:cNvSpPr>
          <p:nvPr>
            <p:ph type="sldNum" sz="quarter" idx="12"/>
          </p:nvPr>
        </p:nvSpPr>
        <p:spPr>
          <a:prstGeom prst="rect">
            <a:avLst/>
          </a:prstGeom>
        </p:spPr>
        <p:txBody>
          <a:bodyPr vert="horz" lIns="91440" tIns="45720" rIns="91440" bIns="45720" rtlCol="0" anchor="b"/>
          <a:lstStyle>
            <a:defPPr>
              <a:defRPr lang="en-US"/>
            </a:defPPr>
            <a:lvl1pPr marL="0" algn="ctr" defTabSz="457200" rtl="0" eaLnBrk="1" latinLnBrk="0" hangingPunct="1">
              <a:defRPr sz="1600" b="0" i="0" kern="1200">
                <a:solidFill>
                  <a:schemeClr val="bg1"/>
                </a:solidFill>
                <a:latin typeface="Avenir Next Medium" panose="020B05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CAA71-4D27-45EF-9A7D-B4FB29218C71}" type="slidenum">
              <a:rPr lang="en-US" smtClean="0"/>
              <a:pPr/>
              <a:t>16</a:t>
            </a:fld>
            <a:endParaRPr lang="en-US"/>
          </a:p>
        </p:txBody>
      </p:sp>
      <p:pic>
        <p:nvPicPr>
          <p:cNvPr id="4" name="Picture 3">
            <a:extLst>
              <a:ext uri="{FF2B5EF4-FFF2-40B4-BE49-F238E27FC236}">
                <a16:creationId xmlns:a16="http://schemas.microsoft.com/office/drawing/2014/main" id="{E8F8AF06-C180-078A-F20A-CCF2D9F83AE7}"/>
              </a:ext>
            </a:extLst>
          </p:cNvPr>
          <p:cNvPicPr>
            <a:picLocks noChangeAspect="1"/>
          </p:cNvPicPr>
          <p:nvPr/>
        </p:nvPicPr>
        <p:blipFill>
          <a:blip r:embed="rId3"/>
          <a:stretch>
            <a:fillRect/>
          </a:stretch>
        </p:blipFill>
        <p:spPr>
          <a:xfrm>
            <a:off x="625418" y="727569"/>
            <a:ext cx="4455571" cy="5837176"/>
          </a:xfrm>
          <a:prstGeom prst="rect">
            <a:avLst/>
          </a:prstGeom>
        </p:spPr>
      </p:pic>
      <p:pic>
        <p:nvPicPr>
          <p:cNvPr id="6" name="Picture 5">
            <a:extLst>
              <a:ext uri="{FF2B5EF4-FFF2-40B4-BE49-F238E27FC236}">
                <a16:creationId xmlns:a16="http://schemas.microsoft.com/office/drawing/2014/main" id="{8A508B1E-82C5-C945-2B0B-3F1BC6266CC8}"/>
              </a:ext>
            </a:extLst>
          </p:cNvPr>
          <p:cNvPicPr>
            <a:picLocks noChangeAspect="1"/>
          </p:cNvPicPr>
          <p:nvPr/>
        </p:nvPicPr>
        <p:blipFill>
          <a:blip r:embed="rId4"/>
          <a:stretch>
            <a:fillRect/>
          </a:stretch>
        </p:blipFill>
        <p:spPr>
          <a:xfrm>
            <a:off x="7111012" y="0"/>
            <a:ext cx="5002888" cy="6554207"/>
          </a:xfrm>
          <a:prstGeom prst="rect">
            <a:avLst/>
          </a:prstGeom>
        </p:spPr>
      </p:pic>
      <p:sp>
        <p:nvSpPr>
          <p:cNvPr id="8" name="Arrow: Right 7">
            <a:extLst>
              <a:ext uri="{FF2B5EF4-FFF2-40B4-BE49-F238E27FC236}">
                <a16:creationId xmlns:a16="http://schemas.microsoft.com/office/drawing/2014/main" id="{B992A1E0-832D-8A36-036C-57619D9CA34E}"/>
              </a:ext>
            </a:extLst>
          </p:cNvPr>
          <p:cNvSpPr/>
          <p:nvPr/>
        </p:nvSpPr>
        <p:spPr>
          <a:xfrm>
            <a:off x="5942870" y="2939540"/>
            <a:ext cx="1132632" cy="5168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C11D17F-EC81-DFA1-47D0-B62B2C7DB3E1}"/>
              </a:ext>
            </a:extLst>
          </p:cNvPr>
          <p:cNvSpPr txBox="1"/>
          <p:nvPr/>
        </p:nvSpPr>
        <p:spPr>
          <a:xfrm>
            <a:off x="5577958" y="3451208"/>
            <a:ext cx="1862455" cy="646331"/>
          </a:xfrm>
          <a:prstGeom prst="rect">
            <a:avLst/>
          </a:prstGeom>
          <a:noFill/>
        </p:spPr>
        <p:txBody>
          <a:bodyPr wrap="square" rtlCol="0">
            <a:spAutoFit/>
          </a:bodyPr>
          <a:lstStyle/>
          <a:p>
            <a:r>
              <a:rPr lang="en-US" dirty="0">
                <a:latin typeface="Avenir Next" panose="020B0503020202020204"/>
              </a:rPr>
              <a:t>Non-Same Day (Back)</a:t>
            </a:r>
          </a:p>
        </p:txBody>
      </p:sp>
      <p:sp>
        <p:nvSpPr>
          <p:cNvPr id="11" name="Arrow: Right 10">
            <a:extLst>
              <a:ext uri="{FF2B5EF4-FFF2-40B4-BE49-F238E27FC236}">
                <a16:creationId xmlns:a16="http://schemas.microsoft.com/office/drawing/2014/main" id="{2464194F-362E-8F2A-6CE7-BCB0128E7696}"/>
              </a:ext>
            </a:extLst>
          </p:cNvPr>
          <p:cNvSpPr/>
          <p:nvPr/>
        </p:nvSpPr>
        <p:spPr>
          <a:xfrm rot="10800000">
            <a:off x="5210544" y="983262"/>
            <a:ext cx="1132633" cy="5168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73F6996-3578-B18A-9E2C-54DA1658DB6B}"/>
              </a:ext>
            </a:extLst>
          </p:cNvPr>
          <p:cNvSpPr txBox="1"/>
          <p:nvPr/>
        </p:nvSpPr>
        <p:spPr>
          <a:xfrm>
            <a:off x="5157470" y="1511378"/>
            <a:ext cx="1550504" cy="646331"/>
          </a:xfrm>
          <a:prstGeom prst="rect">
            <a:avLst/>
          </a:prstGeom>
          <a:noFill/>
        </p:spPr>
        <p:txBody>
          <a:bodyPr wrap="square" rtlCol="0">
            <a:spAutoFit/>
          </a:bodyPr>
          <a:lstStyle/>
          <a:p>
            <a:r>
              <a:rPr lang="en-US" dirty="0">
                <a:latin typeface="Avenir Next" panose="020B0503020202020204"/>
              </a:rPr>
              <a:t>Same Day Reg (Front)</a:t>
            </a:r>
          </a:p>
        </p:txBody>
      </p:sp>
      <p:sp>
        <p:nvSpPr>
          <p:cNvPr id="10" name="TextBox 9">
            <a:extLst>
              <a:ext uri="{FF2B5EF4-FFF2-40B4-BE49-F238E27FC236}">
                <a16:creationId xmlns:a16="http://schemas.microsoft.com/office/drawing/2014/main" id="{A68889A1-B1EA-A028-93BC-CE55C0255616}"/>
              </a:ext>
            </a:extLst>
          </p:cNvPr>
          <p:cNvSpPr txBox="1"/>
          <p:nvPr/>
        </p:nvSpPr>
        <p:spPr>
          <a:xfrm>
            <a:off x="947057" y="142043"/>
            <a:ext cx="6092935" cy="523220"/>
          </a:xfrm>
          <a:prstGeom prst="rect">
            <a:avLst/>
          </a:prstGeom>
          <a:noFill/>
        </p:spPr>
        <p:txBody>
          <a:bodyPr wrap="square" rtlCol="0">
            <a:spAutoFit/>
          </a:bodyPr>
          <a:lstStyle/>
          <a:p>
            <a:r>
              <a:rPr lang="en-US" sz="2800" b="1" dirty="0">
                <a:latin typeface="Avenir Next" panose="020B0503020202020204"/>
              </a:rPr>
              <a:t>PROVISIONAL BALLOT ENVELOPE </a:t>
            </a:r>
          </a:p>
        </p:txBody>
      </p:sp>
    </p:spTree>
    <p:extLst>
      <p:ext uri="{BB962C8B-B14F-4D97-AF65-F5344CB8AC3E}">
        <p14:creationId xmlns:p14="http://schemas.microsoft.com/office/powerpoint/2010/main" val="115192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5EC9D-A00F-66B3-4803-9D007AD88E8A}"/>
              </a:ext>
            </a:extLst>
          </p:cNvPr>
          <p:cNvPicPr>
            <a:picLocks noChangeAspect="1"/>
          </p:cNvPicPr>
          <p:nvPr/>
        </p:nvPicPr>
        <p:blipFill>
          <a:blip r:embed="rId3"/>
          <a:stretch>
            <a:fillRect/>
          </a:stretch>
        </p:blipFill>
        <p:spPr>
          <a:xfrm>
            <a:off x="3649441" y="68263"/>
            <a:ext cx="4893118" cy="6375400"/>
          </a:xfrm>
          <a:prstGeom prst="rect">
            <a:avLst/>
          </a:prstGeom>
          <a:noFill/>
        </p:spPr>
      </p:pic>
    </p:spTree>
    <p:extLst>
      <p:ext uri="{BB962C8B-B14F-4D97-AF65-F5344CB8AC3E}">
        <p14:creationId xmlns:p14="http://schemas.microsoft.com/office/powerpoint/2010/main" val="2311748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039A-5D68-7788-BAE6-D6401F79FB64}"/>
              </a:ext>
            </a:extLst>
          </p:cNvPr>
          <p:cNvSpPr>
            <a:spLocks noGrp="1"/>
          </p:cNvSpPr>
          <p:nvPr>
            <p:ph type="title"/>
          </p:nvPr>
        </p:nvSpPr>
        <p:spPr/>
        <p:txBody>
          <a:bodyPr/>
          <a:lstStyle/>
          <a:p>
            <a:r>
              <a:rPr lang="en-US" dirty="0"/>
              <a:t>Check-in Process on EPB</a:t>
            </a:r>
          </a:p>
        </p:txBody>
      </p:sp>
      <p:sp>
        <p:nvSpPr>
          <p:cNvPr id="3" name="Content Placeholder 2">
            <a:extLst>
              <a:ext uri="{FF2B5EF4-FFF2-40B4-BE49-F238E27FC236}">
                <a16:creationId xmlns:a16="http://schemas.microsoft.com/office/drawing/2014/main" id="{EB140A9D-DFD2-DDB1-3DF9-F681556E2030}"/>
              </a:ext>
            </a:extLst>
          </p:cNvPr>
          <p:cNvSpPr>
            <a:spLocks noGrp="1"/>
          </p:cNvSpPr>
          <p:nvPr>
            <p:ph idx="1"/>
          </p:nvPr>
        </p:nvSpPr>
        <p:spPr/>
        <p:txBody>
          <a:bodyPr>
            <a:normAutofit lnSpcReduction="10000"/>
          </a:bodyPr>
          <a:lstStyle/>
          <a:p>
            <a:r>
              <a:rPr lang="en-US" dirty="0"/>
              <a:t>Chief, please monitor the check-in process.</a:t>
            </a:r>
          </a:p>
          <a:p>
            <a:endParaRPr lang="en-US" dirty="0"/>
          </a:p>
          <a:p>
            <a:pPr lvl="1"/>
            <a:r>
              <a:rPr lang="en-US" dirty="0"/>
              <a:t>Problem – not completing the check-in process.</a:t>
            </a:r>
          </a:p>
          <a:p>
            <a:pPr lvl="1"/>
            <a:endParaRPr lang="en-US" dirty="0"/>
          </a:p>
          <a:p>
            <a:pPr lvl="2"/>
            <a:r>
              <a:rPr lang="en-US" dirty="0"/>
              <a:t>Solution – complete the process.</a:t>
            </a:r>
          </a:p>
          <a:p>
            <a:pPr lvl="2"/>
            <a:r>
              <a:rPr lang="en-US" dirty="0"/>
              <a:t>Do not give voter ballot until you see the voters name in RED on the search screen.</a:t>
            </a:r>
          </a:p>
          <a:p>
            <a:pPr lvl="2"/>
            <a:endParaRPr lang="en-US" dirty="0"/>
          </a:p>
          <a:p>
            <a:pPr lvl="2"/>
            <a:endParaRPr lang="en-US" dirty="0"/>
          </a:p>
          <a:p>
            <a:pPr lvl="2"/>
            <a:endParaRPr lang="en-US" dirty="0"/>
          </a:p>
          <a:p>
            <a:pPr lvl="2"/>
            <a:endParaRPr lang="en-US" dirty="0"/>
          </a:p>
          <a:p>
            <a:pPr lvl="2"/>
            <a:r>
              <a:rPr lang="en-US" dirty="0"/>
              <a:t>If pollbooks are not connected, only use one tablet until they are connected.</a:t>
            </a:r>
          </a:p>
        </p:txBody>
      </p:sp>
      <p:sp>
        <p:nvSpPr>
          <p:cNvPr id="6" name="Text Placeholder 5">
            <a:extLst>
              <a:ext uri="{FF2B5EF4-FFF2-40B4-BE49-F238E27FC236}">
                <a16:creationId xmlns:a16="http://schemas.microsoft.com/office/drawing/2014/main" id="{2CF8DA11-45CC-00CE-D476-78C9DBB0CBB3}"/>
              </a:ext>
            </a:extLst>
          </p:cNvPr>
          <p:cNvSpPr>
            <a:spLocks noGrp="1"/>
          </p:cNvSpPr>
          <p:nvPr>
            <p:ph type="body" idx="13"/>
          </p:nvPr>
        </p:nvSpPr>
        <p:spPr/>
        <p:txBody>
          <a:bodyPr/>
          <a:lstStyle/>
          <a:p>
            <a:endParaRPr lang="en-US"/>
          </a:p>
        </p:txBody>
      </p:sp>
      <p:pic>
        <p:nvPicPr>
          <p:cNvPr id="5" name="Picture 4">
            <a:extLst>
              <a:ext uri="{FF2B5EF4-FFF2-40B4-BE49-F238E27FC236}">
                <a16:creationId xmlns:a16="http://schemas.microsoft.com/office/drawing/2014/main" id="{1832512D-0BF8-587D-B1A4-2B423C4768B1}"/>
              </a:ext>
            </a:extLst>
          </p:cNvPr>
          <p:cNvPicPr>
            <a:picLocks noChangeAspect="1"/>
          </p:cNvPicPr>
          <p:nvPr/>
        </p:nvPicPr>
        <p:blipFill>
          <a:blip r:embed="rId3"/>
          <a:stretch>
            <a:fillRect/>
          </a:stretch>
        </p:blipFill>
        <p:spPr>
          <a:xfrm>
            <a:off x="1831825" y="4371204"/>
            <a:ext cx="7097115" cy="962159"/>
          </a:xfrm>
          <a:prstGeom prst="rect">
            <a:avLst/>
          </a:prstGeom>
        </p:spPr>
      </p:pic>
    </p:spTree>
    <p:extLst>
      <p:ext uri="{BB962C8B-B14F-4D97-AF65-F5344CB8AC3E}">
        <p14:creationId xmlns:p14="http://schemas.microsoft.com/office/powerpoint/2010/main" val="3340434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01BCF52-DBFB-5BB9-0225-95C03B24FD1E}"/>
              </a:ext>
            </a:extLst>
          </p:cNvPr>
          <p:cNvSpPr>
            <a:spLocks noGrp="1"/>
          </p:cNvSpPr>
          <p:nvPr>
            <p:ph type="title"/>
          </p:nvPr>
        </p:nvSpPr>
        <p:spPr/>
        <p:txBody>
          <a:bodyPr/>
          <a:lstStyle/>
          <a:p>
            <a:r>
              <a:rPr lang="en-US"/>
              <a:t>PROCESS TO CHECK IN A VOTER</a:t>
            </a:r>
            <a:endParaRPr lang="en-US" dirty="0"/>
          </a:p>
        </p:txBody>
      </p:sp>
      <p:sp>
        <p:nvSpPr>
          <p:cNvPr id="17" name="Text Placeholder 16">
            <a:extLst>
              <a:ext uri="{FF2B5EF4-FFF2-40B4-BE49-F238E27FC236}">
                <a16:creationId xmlns:a16="http://schemas.microsoft.com/office/drawing/2014/main" id="{5EBA5F03-AE97-4327-0B8A-32FF079477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515692-247D-9264-78F6-65DDA34BC55F}"/>
              </a:ext>
            </a:extLst>
          </p:cNvPr>
          <p:cNvSpPr>
            <a:spLocks noGrp="1"/>
          </p:cNvSpPr>
          <p:nvPr>
            <p:ph type="sldNum" sz="quarter" idx="12"/>
          </p:nvPr>
        </p:nvSpPr>
        <p:spPr/>
        <p:txBody>
          <a:bodyPr/>
          <a:lstStyle/>
          <a:p>
            <a:r>
              <a:rPr lang="en-US"/>
              <a:t>Check-In</a:t>
            </a:r>
            <a:endParaRPr lang="en-US" dirty="0"/>
          </a:p>
        </p:txBody>
      </p:sp>
      <p:sp>
        <p:nvSpPr>
          <p:cNvPr id="5" name="Content Placeholder 4">
            <a:extLst>
              <a:ext uri="{FF2B5EF4-FFF2-40B4-BE49-F238E27FC236}">
                <a16:creationId xmlns:a16="http://schemas.microsoft.com/office/drawing/2014/main" id="{F228E548-4F20-5EE7-ECC5-486E959B8AB4}"/>
              </a:ext>
            </a:extLst>
          </p:cNvPr>
          <p:cNvSpPr>
            <a:spLocks noGrp="1"/>
          </p:cNvSpPr>
          <p:nvPr>
            <p:ph idx="14"/>
          </p:nvPr>
        </p:nvSpPr>
        <p:spPr>
          <a:xfrm>
            <a:off x="679211" y="2113504"/>
            <a:ext cx="10293590" cy="4382123"/>
          </a:xfrm>
        </p:spPr>
        <p:txBody>
          <a:bodyPr>
            <a:normAutofit fontScale="92500" lnSpcReduction="10000"/>
          </a:bodyPr>
          <a:lstStyle/>
          <a:p>
            <a:pPr marL="457200" indent="-457200">
              <a:buFont typeface="+mj-lt"/>
              <a:buAutoNum type="arabicPeriod"/>
            </a:pPr>
            <a:r>
              <a:rPr lang="en-US" b="1" dirty="0"/>
              <a:t>Ask voter for identification and verify it is an acceptable type of identification. </a:t>
            </a:r>
            <a:r>
              <a:rPr lang="en-US" dirty="0"/>
              <a:t>If voter does not have acceptable identification, they can complete the ID Confirmation Statement instead. </a:t>
            </a:r>
          </a:p>
          <a:p>
            <a:pPr marL="457200" indent="-457200">
              <a:buFont typeface="+mj-lt"/>
              <a:buAutoNum type="arabicPeriod"/>
            </a:pPr>
            <a:r>
              <a:rPr lang="en-US" b="1" dirty="0"/>
              <a:t>Look up voter on the pollbook </a:t>
            </a:r>
            <a:r>
              <a:rPr lang="en-US" dirty="0"/>
              <a:t>using manual entry or the hand scanner (for licenses or voter registration cards). </a:t>
            </a:r>
          </a:p>
          <a:p>
            <a:pPr marL="457200" indent="-457200">
              <a:buFont typeface="+mj-lt"/>
              <a:buAutoNum type="arabicPeriod"/>
            </a:pPr>
            <a:r>
              <a:rPr lang="en-US" b="1" dirty="0"/>
              <a:t>Select the correct voter on the pollbook. </a:t>
            </a:r>
          </a:p>
          <a:p>
            <a:pPr marL="457200" indent="-457200">
              <a:buFont typeface="+mj-lt"/>
              <a:buAutoNum type="arabicPeriod"/>
            </a:pPr>
            <a:r>
              <a:rPr lang="en-US" b="1" dirty="0"/>
              <a:t>Ask the voter to confirm full legal name and current residence. </a:t>
            </a:r>
            <a:r>
              <a:rPr lang="en-US" dirty="0"/>
              <a:t>(Voter can state it was already given with the identification instead of stating out loud.) </a:t>
            </a:r>
          </a:p>
          <a:p>
            <a:endParaRPr lang="en-US" dirty="0"/>
          </a:p>
        </p:txBody>
      </p:sp>
      <p:sp>
        <p:nvSpPr>
          <p:cNvPr id="6" name="Star: 12 Points 4">
            <a:extLst>
              <a:ext uri="{FF2B5EF4-FFF2-40B4-BE49-F238E27FC236}">
                <a16:creationId xmlns:a16="http://schemas.microsoft.com/office/drawing/2014/main" id="{59707F3B-2FD2-93D4-BA76-FD09F200F3B7}"/>
              </a:ext>
            </a:extLst>
          </p:cNvPr>
          <p:cNvSpPr/>
          <p:nvPr/>
        </p:nvSpPr>
        <p:spPr>
          <a:xfrm>
            <a:off x="10478860" y="4614516"/>
            <a:ext cx="1655343" cy="1090789"/>
          </a:xfrm>
          <a:prstGeom prst="star12">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500" b="1" kern="1200" dirty="0">
                <a:solidFill>
                  <a:srgbClr val="FFFFFF"/>
                </a:solidFill>
                <a:effectLst/>
                <a:latin typeface="Avenir Next" panose="020B0503020202020204" pitchFamily="34" charset="0"/>
                <a:ea typeface="Calibri" panose="020F0502020204030204" pitchFamily="34" charset="0"/>
                <a:cs typeface="Times New Roman" panose="02020603050405020304" pitchFamily="18" charset="0"/>
              </a:rPr>
              <a:t>Manual Page 7</a:t>
            </a:r>
            <a:r>
              <a:rPr lang="en-US" sz="1500" b="1" dirty="0">
                <a:solidFill>
                  <a:srgbClr val="FFFFFF"/>
                </a:solidFill>
                <a:latin typeface="Avenir Next" panose="020B0503020202020204" pitchFamily="34" charset="0"/>
                <a:ea typeface="Calibri" panose="020F0502020204030204" pitchFamily="34" charset="0"/>
                <a:cs typeface="Times New Roman" panose="02020603050405020304" pitchFamily="18" charset="0"/>
              </a:rPr>
              <a:t>5</a:t>
            </a:r>
            <a:endParaRPr lang="en-US" sz="1500" b="1" kern="1200" dirty="0">
              <a:solidFill>
                <a:srgbClr val="FFFFFF"/>
              </a:solidFill>
              <a:effectLst/>
              <a:latin typeface="Avenir Next" panose="020B05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173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ircle(in)">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D792-15AC-D543-5F15-D5E392AEE0D8}"/>
              </a:ext>
            </a:extLst>
          </p:cNvPr>
          <p:cNvSpPr>
            <a:spLocks noGrp="1"/>
          </p:cNvSpPr>
          <p:nvPr>
            <p:ph type="title"/>
          </p:nvPr>
        </p:nvSpPr>
        <p:spPr/>
        <p:txBody>
          <a:bodyPr/>
          <a:lstStyle/>
          <a:p>
            <a:r>
              <a:rPr lang="en-US" dirty="0"/>
              <a:t>Introduction and Housekeeping</a:t>
            </a:r>
          </a:p>
        </p:txBody>
      </p:sp>
      <p:sp>
        <p:nvSpPr>
          <p:cNvPr id="3" name="Content Placeholder 2">
            <a:extLst>
              <a:ext uri="{FF2B5EF4-FFF2-40B4-BE49-F238E27FC236}">
                <a16:creationId xmlns:a16="http://schemas.microsoft.com/office/drawing/2014/main" id="{8B0BE285-AEE7-5887-96A0-F4E3976AE93D}"/>
              </a:ext>
            </a:extLst>
          </p:cNvPr>
          <p:cNvSpPr>
            <a:spLocks noGrp="1"/>
          </p:cNvSpPr>
          <p:nvPr>
            <p:ph idx="1"/>
          </p:nvPr>
        </p:nvSpPr>
        <p:spPr>
          <a:xfrm>
            <a:off x="680321" y="2336873"/>
            <a:ext cx="10712204" cy="3599316"/>
          </a:xfrm>
        </p:spPr>
        <p:txBody>
          <a:bodyPr>
            <a:normAutofit/>
          </a:bodyPr>
          <a:lstStyle/>
          <a:p>
            <a:pPr marL="0" indent="0">
              <a:buNone/>
            </a:pPr>
            <a:r>
              <a:rPr lang="en-US" sz="3200" dirty="0"/>
              <a:t>This training is for all PWC Election Officers.  We will cover a lot of information.  Some of it is directed to the Chiefs and Assistant Chiefs in the room, but it is all good information for everyone to have.  If there is something you are not clear on, your Chief will be able to clear it up on Election Day. </a:t>
            </a:r>
          </a:p>
        </p:txBody>
      </p:sp>
      <p:sp>
        <p:nvSpPr>
          <p:cNvPr id="4" name="Text Placeholder 3">
            <a:extLst>
              <a:ext uri="{FF2B5EF4-FFF2-40B4-BE49-F238E27FC236}">
                <a16:creationId xmlns:a16="http://schemas.microsoft.com/office/drawing/2014/main" id="{89EA7168-E68E-EFBE-7631-708169C7C330}"/>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708077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01BCF52-DBFB-5BB9-0225-95C03B24FD1E}"/>
              </a:ext>
            </a:extLst>
          </p:cNvPr>
          <p:cNvSpPr>
            <a:spLocks noGrp="1"/>
          </p:cNvSpPr>
          <p:nvPr>
            <p:ph type="title"/>
          </p:nvPr>
        </p:nvSpPr>
        <p:spPr/>
        <p:txBody>
          <a:bodyPr/>
          <a:lstStyle/>
          <a:p>
            <a:r>
              <a:rPr lang="en-US" dirty="0"/>
              <a:t>PROCESS TO CHECK IN A VOTER (cont.)</a:t>
            </a:r>
          </a:p>
        </p:txBody>
      </p:sp>
      <p:sp>
        <p:nvSpPr>
          <p:cNvPr id="8" name="Text Placeholder 7">
            <a:extLst>
              <a:ext uri="{FF2B5EF4-FFF2-40B4-BE49-F238E27FC236}">
                <a16:creationId xmlns:a16="http://schemas.microsoft.com/office/drawing/2014/main" id="{D33EEE63-5FF3-7462-F7A7-8C1987F24A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515692-247D-9264-78F6-65DDA34BC55F}"/>
              </a:ext>
            </a:extLst>
          </p:cNvPr>
          <p:cNvSpPr>
            <a:spLocks noGrp="1"/>
          </p:cNvSpPr>
          <p:nvPr>
            <p:ph type="sldNum" sz="quarter" idx="12"/>
          </p:nvPr>
        </p:nvSpPr>
        <p:spPr/>
        <p:txBody>
          <a:bodyPr/>
          <a:lstStyle/>
          <a:p>
            <a:r>
              <a:rPr lang="en-US" dirty="0"/>
              <a:t>Check-In</a:t>
            </a:r>
          </a:p>
        </p:txBody>
      </p:sp>
      <p:sp>
        <p:nvSpPr>
          <p:cNvPr id="5" name="Content Placeholder 4">
            <a:extLst>
              <a:ext uri="{FF2B5EF4-FFF2-40B4-BE49-F238E27FC236}">
                <a16:creationId xmlns:a16="http://schemas.microsoft.com/office/drawing/2014/main" id="{F228E548-4F20-5EE7-ECC5-486E959B8AB4}"/>
              </a:ext>
            </a:extLst>
          </p:cNvPr>
          <p:cNvSpPr>
            <a:spLocks noGrp="1"/>
          </p:cNvSpPr>
          <p:nvPr>
            <p:ph idx="14"/>
          </p:nvPr>
        </p:nvSpPr>
        <p:spPr>
          <a:xfrm>
            <a:off x="679211" y="2113504"/>
            <a:ext cx="10251060" cy="4382123"/>
          </a:xfrm>
        </p:spPr>
        <p:txBody>
          <a:bodyPr>
            <a:normAutofit lnSpcReduction="10000"/>
          </a:bodyPr>
          <a:lstStyle/>
          <a:p>
            <a:pPr marL="0" indent="0">
              <a:buNone/>
            </a:pPr>
            <a:r>
              <a:rPr lang="en-US" b="1" dirty="0"/>
              <a:t>5. Verify the information on the pollbook is correct. </a:t>
            </a:r>
            <a:r>
              <a:rPr lang="en-US" dirty="0"/>
              <a:t>If address does not match the pollbook or the voter is flagged, send them to the Chief/provisional station. </a:t>
            </a:r>
          </a:p>
          <a:p>
            <a:pPr marL="0" indent="0">
              <a:buNone/>
            </a:pPr>
            <a:r>
              <a:rPr lang="en-US" b="1" dirty="0"/>
              <a:t>6. State aloud the </a:t>
            </a:r>
            <a:r>
              <a:rPr lang="en-US" b="1" u="sng" dirty="0"/>
              <a:t>name</a:t>
            </a:r>
            <a:r>
              <a:rPr lang="en-US" b="1" dirty="0"/>
              <a:t> of the voter only. </a:t>
            </a:r>
            <a:r>
              <a:rPr lang="en-US" dirty="0"/>
              <a:t>Do not state the address aloud. </a:t>
            </a:r>
          </a:p>
          <a:p>
            <a:pPr marL="0" indent="0">
              <a:buNone/>
            </a:pPr>
            <a:r>
              <a:rPr lang="en-US" b="1" dirty="0"/>
              <a:t>7. Click the “Check In Voter” button in the pollbook. </a:t>
            </a:r>
          </a:p>
          <a:p>
            <a:pPr marL="0" indent="0">
              <a:buNone/>
            </a:pPr>
            <a:r>
              <a:rPr lang="en-US" b="1" dirty="0"/>
              <a:t>8. Click the “Continue” button.</a:t>
            </a:r>
          </a:p>
          <a:p>
            <a:pPr marL="0" indent="0">
              <a:buNone/>
            </a:pPr>
            <a:r>
              <a:rPr lang="en-US" b="1" dirty="0"/>
              <a:t>9. Click “OK” button. </a:t>
            </a:r>
          </a:p>
          <a:p>
            <a:pPr marL="0" indent="0">
              <a:buNone/>
            </a:pPr>
            <a:r>
              <a:rPr lang="en-US" b="1" dirty="0"/>
              <a:t>10. Give the voter a ballot in a privacy folder. </a:t>
            </a:r>
          </a:p>
          <a:p>
            <a:endParaRPr lang="en-US" dirty="0"/>
          </a:p>
        </p:txBody>
      </p:sp>
      <p:sp>
        <p:nvSpPr>
          <p:cNvPr id="6" name="Star: 12 Points 4">
            <a:extLst>
              <a:ext uri="{FF2B5EF4-FFF2-40B4-BE49-F238E27FC236}">
                <a16:creationId xmlns:a16="http://schemas.microsoft.com/office/drawing/2014/main" id="{59707F3B-2FD2-93D4-BA76-FD09F200F3B7}"/>
              </a:ext>
            </a:extLst>
          </p:cNvPr>
          <p:cNvSpPr/>
          <p:nvPr/>
        </p:nvSpPr>
        <p:spPr>
          <a:xfrm>
            <a:off x="10161661" y="5376545"/>
            <a:ext cx="1831975" cy="1286510"/>
          </a:xfrm>
          <a:prstGeom prst="star12">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500" b="1" kern="1200" dirty="0">
                <a:solidFill>
                  <a:srgbClr val="FFFFFF"/>
                </a:solidFill>
                <a:effectLst/>
                <a:latin typeface="Avenir Next" panose="020B0503020202020204" pitchFamily="34" charset="0"/>
                <a:ea typeface="Calibri" panose="020F0502020204030204" pitchFamily="34" charset="0"/>
                <a:cs typeface="Times New Roman" panose="02020603050405020304" pitchFamily="18" charset="0"/>
              </a:rPr>
              <a:t>Manual Page 7</a:t>
            </a:r>
            <a:r>
              <a:rPr lang="en-US" sz="1500" b="1" dirty="0">
                <a:solidFill>
                  <a:srgbClr val="FFFFFF"/>
                </a:solidFill>
                <a:latin typeface="Avenir Next" panose="020B0503020202020204" pitchFamily="34" charset="0"/>
                <a:ea typeface="Calibri" panose="020F0502020204030204" pitchFamily="34" charset="0"/>
                <a:cs typeface="Times New Roman" panose="02020603050405020304" pitchFamily="18" charset="0"/>
              </a:rPr>
              <a:t>5</a:t>
            </a:r>
            <a:endParaRPr lang="en-US" sz="1500" b="1" kern="1200" dirty="0">
              <a:solidFill>
                <a:srgbClr val="FFFFFF"/>
              </a:solidFill>
              <a:effectLst/>
              <a:latin typeface="Avenir Next" panose="020B05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759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83B37C-5CAB-BA40-EC26-34864759A38D}"/>
              </a:ext>
            </a:extLst>
          </p:cNvPr>
          <p:cNvPicPr>
            <a:picLocks noGrp="1" noChangeAspect="1"/>
          </p:cNvPicPr>
          <p:nvPr>
            <p:ph idx="1"/>
          </p:nvPr>
        </p:nvPicPr>
        <p:blipFill rotWithShape="1">
          <a:blip r:embed="rId3"/>
          <a:srcRect b="19"/>
          <a:stretch/>
        </p:blipFill>
        <p:spPr>
          <a:xfrm>
            <a:off x="20" y="0"/>
            <a:ext cx="12191980" cy="6856718"/>
          </a:xfrm>
          <a:prstGeom prst="rect">
            <a:avLst/>
          </a:prstGeom>
        </p:spPr>
      </p:pic>
    </p:spTree>
    <p:extLst>
      <p:ext uri="{BB962C8B-B14F-4D97-AF65-F5344CB8AC3E}">
        <p14:creationId xmlns:p14="http://schemas.microsoft.com/office/powerpoint/2010/main" val="3370027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C3943B-7095-32F2-0C3E-4CF75D031D30}"/>
              </a:ext>
            </a:extLst>
          </p:cNvPr>
          <p:cNvSpPr>
            <a:spLocks noGrp="1"/>
          </p:cNvSpPr>
          <p:nvPr>
            <p:ph type="sldNum" sz="quarter" idx="12"/>
          </p:nvPr>
        </p:nvSpPr>
        <p:spPr/>
        <p:txBody>
          <a:bodyPr/>
          <a:lstStyle/>
          <a:p>
            <a:fld id="{4B9068BC-2516-414E-8FCC-BFEAC2105173}" type="slidenum">
              <a:rPr lang="en-US" smtClean="0"/>
              <a:pPr/>
              <a:t>22</a:t>
            </a:fld>
            <a:endParaRPr lang="en-US"/>
          </a:p>
        </p:txBody>
      </p:sp>
      <p:pic>
        <p:nvPicPr>
          <p:cNvPr id="7" name="Content Placeholder 6" descr="A screenshot of a computer&#10;&#10;Description automatically generated">
            <a:extLst>
              <a:ext uri="{FF2B5EF4-FFF2-40B4-BE49-F238E27FC236}">
                <a16:creationId xmlns:a16="http://schemas.microsoft.com/office/drawing/2014/main" id="{E761D851-19DE-8ECD-1575-4C0195A9168C}"/>
              </a:ext>
            </a:extLst>
          </p:cNvPr>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3061494" y="2632869"/>
            <a:ext cx="5943600" cy="3343275"/>
          </a:xfrm>
        </p:spPr>
      </p:pic>
      <p:sp>
        <p:nvSpPr>
          <p:cNvPr id="4" name="Title 3">
            <a:extLst>
              <a:ext uri="{FF2B5EF4-FFF2-40B4-BE49-F238E27FC236}">
                <a16:creationId xmlns:a16="http://schemas.microsoft.com/office/drawing/2014/main" id="{923238B9-7198-DE8B-99FE-79E930F3D7C6}"/>
              </a:ext>
            </a:extLst>
          </p:cNvPr>
          <p:cNvSpPr>
            <a:spLocks noGrp="1"/>
          </p:cNvSpPr>
          <p:nvPr>
            <p:ph type="title"/>
          </p:nvPr>
        </p:nvSpPr>
        <p:spPr/>
        <p:txBody>
          <a:bodyPr/>
          <a:lstStyle/>
          <a:p>
            <a:r>
              <a:rPr lang="en-US" dirty="0"/>
              <a:t>PROCESS TO CHECK IN A VOTER (cont.)</a:t>
            </a:r>
          </a:p>
        </p:txBody>
      </p:sp>
      <p:sp>
        <p:nvSpPr>
          <p:cNvPr id="2" name="Text Placeholder 1">
            <a:extLst>
              <a:ext uri="{FF2B5EF4-FFF2-40B4-BE49-F238E27FC236}">
                <a16:creationId xmlns:a16="http://schemas.microsoft.com/office/drawing/2014/main" id="{EFF1CA82-1FAD-ED50-E6AB-36047D9153CD}"/>
              </a:ext>
            </a:extLst>
          </p:cNvPr>
          <p:cNvSpPr>
            <a:spLocks noGrp="1"/>
          </p:cNvSpPr>
          <p:nvPr>
            <p:ph type="body" idx="13"/>
          </p:nvPr>
        </p:nvSpPr>
        <p:spPr/>
        <p:txBody>
          <a:bodyPr>
            <a:normAutofit/>
          </a:bodyPr>
          <a:lstStyle/>
          <a:p>
            <a:r>
              <a:rPr lang="en-US" dirty="0"/>
              <a:t>Voter Check In &gt;</a:t>
            </a:r>
            <a:br>
              <a:rPr lang="en-US" dirty="0"/>
            </a:br>
            <a:r>
              <a:rPr lang="en-US" dirty="0"/>
              <a:t>Process</a:t>
            </a:r>
          </a:p>
        </p:txBody>
      </p:sp>
    </p:spTree>
    <p:extLst>
      <p:ext uri="{BB962C8B-B14F-4D97-AF65-F5344CB8AC3E}">
        <p14:creationId xmlns:p14="http://schemas.microsoft.com/office/powerpoint/2010/main" val="3051194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BB7D0-6798-7DC2-F2E0-9C0345E539A9}"/>
              </a:ext>
            </a:extLst>
          </p:cNvPr>
          <p:cNvSpPr>
            <a:spLocks noGrp="1"/>
          </p:cNvSpPr>
          <p:nvPr>
            <p:ph type="title"/>
          </p:nvPr>
        </p:nvSpPr>
        <p:spPr/>
        <p:txBody>
          <a:bodyPr>
            <a:normAutofit/>
          </a:bodyPr>
          <a:lstStyle/>
          <a:p>
            <a:r>
              <a:rPr lang="en-US" dirty="0"/>
              <a:t>Voter Changes Mind After Receiving Ballot</a:t>
            </a:r>
          </a:p>
        </p:txBody>
      </p:sp>
      <p:sp>
        <p:nvSpPr>
          <p:cNvPr id="5" name="Content Placeholder 4">
            <a:extLst>
              <a:ext uri="{FF2B5EF4-FFF2-40B4-BE49-F238E27FC236}">
                <a16:creationId xmlns:a16="http://schemas.microsoft.com/office/drawing/2014/main" id="{1DD038B4-D867-156D-6CCA-8F4122B58A22}"/>
              </a:ext>
            </a:extLst>
          </p:cNvPr>
          <p:cNvSpPr>
            <a:spLocks noGrp="1"/>
          </p:cNvSpPr>
          <p:nvPr>
            <p:ph idx="1"/>
          </p:nvPr>
        </p:nvSpPr>
        <p:spPr/>
        <p:txBody>
          <a:bodyPr/>
          <a:lstStyle/>
          <a:p>
            <a:endParaRPr lang="en-US" dirty="0"/>
          </a:p>
          <a:p>
            <a:r>
              <a:rPr lang="en-US" dirty="0"/>
              <a:t>Voter has been checked in and given a ballot.</a:t>
            </a:r>
          </a:p>
          <a:p>
            <a:r>
              <a:rPr lang="en-US" dirty="0"/>
              <a:t>Voter decides to vote in the other primary.</a:t>
            </a:r>
          </a:p>
          <a:p>
            <a:r>
              <a:rPr lang="en-US" dirty="0"/>
              <a:t>Send voter to Chief with the ballot they were given.</a:t>
            </a:r>
          </a:p>
        </p:txBody>
      </p:sp>
      <p:sp>
        <p:nvSpPr>
          <p:cNvPr id="3" name="Slide Number Placeholder 2">
            <a:extLst>
              <a:ext uri="{FF2B5EF4-FFF2-40B4-BE49-F238E27FC236}">
                <a16:creationId xmlns:a16="http://schemas.microsoft.com/office/drawing/2014/main" id="{710EBDD2-4E0F-BB6C-FD9C-52255E5E8CD6}"/>
              </a:ext>
            </a:extLst>
          </p:cNvPr>
          <p:cNvSpPr>
            <a:spLocks noGrp="1"/>
          </p:cNvSpPr>
          <p:nvPr>
            <p:ph type="sldNum" sz="quarter" idx="12"/>
          </p:nvPr>
        </p:nvSpPr>
        <p:spPr/>
        <p:txBody>
          <a:bodyPr/>
          <a:lstStyle/>
          <a:p>
            <a:fld id="{D31CAA71-4D27-45EF-9A7D-B4FB29218C71}" type="slidenum">
              <a:rPr lang="en-US" smtClean="0"/>
              <a:pPr/>
              <a:t>23</a:t>
            </a:fld>
            <a:endParaRPr lang="en-US" dirty="0"/>
          </a:p>
        </p:txBody>
      </p:sp>
      <p:sp>
        <p:nvSpPr>
          <p:cNvPr id="4" name="Text Placeholder 3">
            <a:extLst>
              <a:ext uri="{FF2B5EF4-FFF2-40B4-BE49-F238E27FC236}">
                <a16:creationId xmlns:a16="http://schemas.microsoft.com/office/drawing/2014/main" id="{EEAF7F45-94EE-72C3-D949-562ABF533DE7}"/>
              </a:ext>
            </a:extLst>
          </p:cNvPr>
          <p:cNvSpPr>
            <a:spLocks noGrp="1"/>
          </p:cNvSpPr>
          <p:nvPr>
            <p:ph type="body" idx="13"/>
          </p:nvPr>
        </p:nvSpPr>
        <p:spPr/>
        <p:txBody>
          <a:bodyPr>
            <a:normAutofit/>
          </a:bodyPr>
          <a:lstStyle/>
          <a:p>
            <a:r>
              <a:rPr lang="en-US" sz="1000" b="1" dirty="0">
                <a:latin typeface="Avenir Next" panose="020B0503020202020204" pitchFamily="34" charset="0"/>
              </a:rPr>
              <a:t>Check In &gt;</a:t>
            </a:r>
            <a:br>
              <a:rPr lang="en-US" sz="1000" b="1" dirty="0">
                <a:latin typeface="Avenir Next" panose="020B0503020202020204" pitchFamily="34" charset="0"/>
              </a:rPr>
            </a:br>
            <a:r>
              <a:rPr lang="en-US" sz="1000" dirty="0">
                <a:latin typeface="Avenir Next" panose="020B0503020202020204" pitchFamily="34" charset="0"/>
              </a:rPr>
              <a:t>Need to Know</a:t>
            </a:r>
          </a:p>
        </p:txBody>
      </p:sp>
    </p:spTree>
    <p:extLst>
      <p:ext uri="{BB962C8B-B14F-4D97-AF65-F5344CB8AC3E}">
        <p14:creationId xmlns:p14="http://schemas.microsoft.com/office/powerpoint/2010/main" val="2940600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6D6D7C-E20A-4FE7-B63B-1AC9DAEDECCC}"/>
              </a:ext>
            </a:extLst>
          </p:cNvPr>
          <p:cNvSpPr>
            <a:spLocks noGrp="1"/>
          </p:cNvSpPr>
          <p:nvPr>
            <p:ph type="title"/>
          </p:nvPr>
        </p:nvSpPr>
        <p:spPr/>
        <p:txBody>
          <a:bodyPr/>
          <a:lstStyle/>
          <a:p>
            <a:r>
              <a:rPr lang="en-US" dirty="0"/>
              <a:t>Year of Birth in </a:t>
            </a:r>
            <a:r>
              <a:rPr lang="en-US" dirty="0">
                <a:solidFill>
                  <a:srgbClr val="FF0000"/>
                </a:solidFill>
              </a:rPr>
              <a:t>RED</a:t>
            </a:r>
          </a:p>
        </p:txBody>
      </p:sp>
      <p:pic>
        <p:nvPicPr>
          <p:cNvPr id="10" name="Content Placeholder 9" descr="A screenshot of a computer&#10;&#10;Description automatically generated">
            <a:extLst>
              <a:ext uri="{FF2B5EF4-FFF2-40B4-BE49-F238E27FC236}">
                <a16:creationId xmlns:a16="http://schemas.microsoft.com/office/drawing/2014/main" id="{89601619-DCBD-0D0C-793E-AB2CB09CFC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8999" y="2336800"/>
            <a:ext cx="6397978" cy="3598863"/>
          </a:xfrm>
        </p:spPr>
      </p:pic>
    </p:spTree>
    <p:extLst>
      <p:ext uri="{BB962C8B-B14F-4D97-AF65-F5344CB8AC3E}">
        <p14:creationId xmlns:p14="http://schemas.microsoft.com/office/powerpoint/2010/main" val="4151066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C3A3E1-3679-9D3F-5D80-7904B10E39F3}"/>
              </a:ext>
            </a:extLst>
          </p:cNvPr>
          <p:cNvSpPr>
            <a:spLocks noGrp="1"/>
          </p:cNvSpPr>
          <p:nvPr>
            <p:ph type="sldNum" sz="quarter" idx="12"/>
          </p:nvPr>
        </p:nvSpPr>
        <p:spPr/>
        <p:txBody>
          <a:bodyPr/>
          <a:lstStyle/>
          <a:p>
            <a:fld id="{D31CAA71-4D27-45EF-9A7D-B4FB29218C71}" type="slidenum">
              <a:rPr lang="en-US" smtClean="0"/>
              <a:pPr/>
              <a:t>25</a:t>
            </a:fld>
            <a:endParaRPr lang="en-US"/>
          </a:p>
        </p:txBody>
      </p:sp>
      <p:sp>
        <p:nvSpPr>
          <p:cNvPr id="5" name="Title 4">
            <a:extLst>
              <a:ext uri="{FF2B5EF4-FFF2-40B4-BE49-F238E27FC236}">
                <a16:creationId xmlns:a16="http://schemas.microsoft.com/office/drawing/2014/main" id="{4C64F8D2-FD17-2919-68BA-0D7897097FA9}"/>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361840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91899" y="1488597"/>
            <a:ext cx="4475480" cy="3699710"/>
          </a:xfrm>
          <a:prstGeom prst="rect">
            <a:avLst/>
          </a:prstGeom>
        </p:spPr>
        <p:txBody>
          <a:bodyPr vert="horz" wrap="square" lIns="0" tIns="16933" rIns="0" bIns="0" rtlCol="0">
            <a:spAutoFit/>
          </a:bodyPr>
          <a:lstStyle/>
          <a:p>
            <a:pPr marL="16933">
              <a:spcBef>
                <a:spcPts val="133"/>
              </a:spcBef>
            </a:pPr>
            <a:r>
              <a:rPr sz="2400" b="1" spc="-147" dirty="0">
                <a:solidFill>
                  <a:srgbClr val="FFFFFF"/>
                </a:solidFill>
                <a:latin typeface="Tahoma"/>
                <a:cs typeface="Tahoma"/>
              </a:rPr>
              <a:t>Can</a:t>
            </a:r>
            <a:r>
              <a:rPr sz="2400" b="1" spc="-107" dirty="0">
                <a:solidFill>
                  <a:srgbClr val="FFFFFF"/>
                </a:solidFill>
                <a:latin typeface="Tahoma"/>
                <a:cs typeface="Tahoma"/>
              </a:rPr>
              <a:t> </a:t>
            </a:r>
            <a:r>
              <a:rPr sz="2400" b="1" spc="-240" dirty="0">
                <a:solidFill>
                  <a:srgbClr val="FFFFFF"/>
                </a:solidFill>
                <a:latin typeface="Tahoma"/>
                <a:cs typeface="Tahoma"/>
              </a:rPr>
              <a:t>a</a:t>
            </a:r>
            <a:r>
              <a:rPr sz="2400" b="1" spc="-113" dirty="0">
                <a:solidFill>
                  <a:srgbClr val="FFFFFF"/>
                </a:solidFill>
                <a:latin typeface="Tahoma"/>
                <a:cs typeface="Tahoma"/>
              </a:rPr>
              <a:t> </a:t>
            </a:r>
            <a:r>
              <a:rPr sz="2400" b="1" spc="-140" dirty="0">
                <a:solidFill>
                  <a:srgbClr val="FFFFFF"/>
                </a:solidFill>
                <a:latin typeface="Tahoma"/>
                <a:cs typeface="Tahoma"/>
              </a:rPr>
              <a:t>voter</a:t>
            </a:r>
            <a:r>
              <a:rPr sz="2400" b="1" spc="-80" dirty="0">
                <a:solidFill>
                  <a:srgbClr val="FFFFFF"/>
                </a:solidFill>
                <a:latin typeface="Tahoma"/>
                <a:cs typeface="Tahoma"/>
              </a:rPr>
              <a:t> </a:t>
            </a:r>
            <a:r>
              <a:rPr sz="2400" b="1" spc="-160" dirty="0">
                <a:solidFill>
                  <a:srgbClr val="FFFFFF"/>
                </a:solidFill>
                <a:latin typeface="Tahoma"/>
                <a:cs typeface="Tahoma"/>
              </a:rPr>
              <a:t>write</a:t>
            </a:r>
            <a:r>
              <a:rPr sz="2400" b="1" spc="-67" dirty="0">
                <a:solidFill>
                  <a:srgbClr val="FFFFFF"/>
                </a:solidFill>
                <a:latin typeface="Tahoma"/>
                <a:cs typeface="Tahoma"/>
              </a:rPr>
              <a:t> </a:t>
            </a:r>
            <a:r>
              <a:rPr sz="2400" b="1" spc="-160" dirty="0">
                <a:solidFill>
                  <a:srgbClr val="FFFFFF"/>
                </a:solidFill>
                <a:latin typeface="Tahoma"/>
                <a:cs typeface="Tahoma"/>
              </a:rPr>
              <a:t>in</a:t>
            </a:r>
            <a:r>
              <a:rPr sz="2400" b="1" spc="-107" dirty="0">
                <a:solidFill>
                  <a:srgbClr val="FFFFFF"/>
                </a:solidFill>
                <a:latin typeface="Tahoma"/>
                <a:cs typeface="Tahoma"/>
              </a:rPr>
              <a:t> </a:t>
            </a:r>
            <a:r>
              <a:rPr sz="2400" b="1" spc="-240" dirty="0">
                <a:solidFill>
                  <a:srgbClr val="FFFFFF"/>
                </a:solidFill>
                <a:latin typeface="Tahoma"/>
                <a:cs typeface="Tahoma"/>
              </a:rPr>
              <a:t>a</a:t>
            </a:r>
            <a:r>
              <a:rPr sz="2400" b="1" spc="-93" dirty="0">
                <a:solidFill>
                  <a:srgbClr val="FFFFFF"/>
                </a:solidFill>
                <a:latin typeface="Tahoma"/>
                <a:cs typeface="Tahoma"/>
              </a:rPr>
              <a:t> </a:t>
            </a:r>
            <a:r>
              <a:rPr sz="2400" b="1" spc="-152" dirty="0">
                <a:solidFill>
                  <a:srgbClr val="FFFFFF"/>
                </a:solidFill>
                <a:latin typeface="Tahoma"/>
                <a:cs typeface="Tahoma"/>
              </a:rPr>
              <a:t>candidate?</a:t>
            </a:r>
            <a:endParaRPr sz="2400" dirty="0">
              <a:latin typeface="Tahoma"/>
              <a:cs typeface="Tahoma"/>
            </a:endParaRPr>
          </a:p>
          <a:p>
            <a:pPr marL="16933" marR="281932">
              <a:lnSpc>
                <a:spcPct val="114999"/>
              </a:lnSpc>
              <a:spcBef>
                <a:spcPts val="2127"/>
              </a:spcBef>
            </a:pPr>
            <a:r>
              <a:rPr sz="2400" b="1" spc="-147" dirty="0">
                <a:solidFill>
                  <a:srgbClr val="FFFFFF"/>
                </a:solidFill>
                <a:latin typeface="Tahoma"/>
                <a:cs typeface="Tahoma"/>
              </a:rPr>
              <a:t>Can</a:t>
            </a:r>
            <a:r>
              <a:rPr sz="2400" b="1" spc="-100" dirty="0">
                <a:solidFill>
                  <a:srgbClr val="FFFFFF"/>
                </a:solidFill>
                <a:latin typeface="Tahoma"/>
                <a:cs typeface="Tahoma"/>
              </a:rPr>
              <a:t> </a:t>
            </a:r>
            <a:r>
              <a:rPr sz="2400" b="1" spc="-240" dirty="0">
                <a:solidFill>
                  <a:srgbClr val="FFFFFF"/>
                </a:solidFill>
                <a:latin typeface="Tahoma"/>
                <a:cs typeface="Tahoma"/>
              </a:rPr>
              <a:t>a</a:t>
            </a:r>
            <a:r>
              <a:rPr sz="2400" b="1" spc="-107" dirty="0">
                <a:solidFill>
                  <a:srgbClr val="FFFFFF"/>
                </a:solidFill>
                <a:latin typeface="Tahoma"/>
                <a:cs typeface="Tahoma"/>
              </a:rPr>
              <a:t> </a:t>
            </a:r>
            <a:r>
              <a:rPr sz="2400" b="1" spc="-140" dirty="0">
                <a:solidFill>
                  <a:srgbClr val="FFFFFF"/>
                </a:solidFill>
                <a:latin typeface="Tahoma"/>
                <a:cs typeface="Tahoma"/>
              </a:rPr>
              <a:t>voter</a:t>
            </a:r>
            <a:r>
              <a:rPr sz="2400" b="1" spc="-73" dirty="0">
                <a:solidFill>
                  <a:srgbClr val="FFFFFF"/>
                </a:solidFill>
                <a:latin typeface="Tahoma"/>
                <a:cs typeface="Tahoma"/>
              </a:rPr>
              <a:t> </a:t>
            </a:r>
            <a:r>
              <a:rPr sz="2400" b="1" spc="-187" dirty="0">
                <a:solidFill>
                  <a:srgbClr val="FFFFFF"/>
                </a:solidFill>
                <a:latin typeface="Tahoma"/>
                <a:cs typeface="Tahoma"/>
              </a:rPr>
              <a:t>take</a:t>
            </a:r>
            <a:r>
              <a:rPr sz="2400" b="1" spc="-87" dirty="0">
                <a:solidFill>
                  <a:srgbClr val="FFFFFF"/>
                </a:solidFill>
                <a:latin typeface="Tahoma"/>
                <a:cs typeface="Tahoma"/>
              </a:rPr>
              <a:t> </a:t>
            </a:r>
            <a:r>
              <a:rPr sz="2400" b="1" spc="-240" dirty="0">
                <a:solidFill>
                  <a:srgbClr val="FFFFFF"/>
                </a:solidFill>
                <a:latin typeface="Tahoma"/>
                <a:cs typeface="Tahoma"/>
              </a:rPr>
              <a:t>a</a:t>
            </a:r>
            <a:r>
              <a:rPr sz="2400" b="1" spc="-87" dirty="0">
                <a:solidFill>
                  <a:srgbClr val="FFFFFF"/>
                </a:solidFill>
                <a:latin typeface="Tahoma"/>
                <a:cs typeface="Tahoma"/>
              </a:rPr>
              <a:t> </a:t>
            </a:r>
            <a:r>
              <a:rPr sz="2400" b="1" spc="-147" dirty="0">
                <a:solidFill>
                  <a:srgbClr val="FFFFFF"/>
                </a:solidFill>
                <a:latin typeface="Tahoma"/>
                <a:cs typeface="Tahoma"/>
              </a:rPr>
              <a:t>selfie</a:t>
            </a:r>
            <a:r>
              <a:rPr sz="2400" b="1" spc="-67" dirty="0">
                <a:solidFill>
                  <a:srgbClr val="FFFFFF"/>
                </a:solidFill>
                <a:latin typeface="Tahoma"/>
                <a:cs typeface="Tahoma"/>
              </a:rPr>
              <a:t> </a:t>
            </a:r>
            <a:r>
              <a:rPr sz="2400" b="1" spc="-167" dirty="0">
                <a:solidFill>
                  <a:srgbClr val="FFFFFF"/>
                </a:solidFill>
                <a:latin typeface="Tahoma"/>
                <a:cs typeface="Tahoma"/>
              </a:rPr>
              <a:t>with</a:t>
            </a:r>
            <a:r>
              <a:rPr sz="2400" b="1" spc="-80" dirty="0">
                <a:solidFill>
                  <a:srgbClr val="FFFFFF"/>
                </a:solidFill>
                <a:latin typeface="Tahoma"/>
                <a:cs typeface="Tahoma"/>
              </a:rPr>
              <a:t> </a:t>
            </a:r>
            <a:r>
              <a:rPr sz="2400" b="1" spc="-67" dirty="0">
                <a:solidFill>
                  <a:srgbClr val="FFFFFF"/>
                </a:solidFill>
                <a:latin typeface="Tahoma"/>
                <a:cs typeface="Tahoma"/>
              </a:rPr>
              <a:t>a </a:t>
            </a:r>
            <a:r>
              <a:rPr sz="2400" b="1" spc="-13" dirty="0">
                <a:solidFill>
                  <a:srgbClr val="FFFFFF"/>
                </a:solidFill>
                <a:latin typeface="Tahoma"/>
                <a:cs typeface="Tahoma"/>
              </a:rPr>
              <a:t>ballot?</a:t>
            </a:r>
            <a:endParaRPr sz="2400" dirty="0">
              <a:latin typeface="Tahoma"/>
              <a:cs typeface="Tahoma"/>
            </a:endParaRPr>
          </a:p>
          <a:p>
            <a:pPr marL="16933" marR="390304">
              <a:lnSpc>
                <a:spcPct val="114999"/>
              </a:lnSpc>
              <a:spcBef>
                <a:spcPts val="2127"/>
              </a:spcBef>
            </a:pPr>
            <a:r>
              <a:rPr lang="en-US" sz="2400" b="1" spc="-127" dirty="0">
                <a:solidFill>
                  <a:srgbClr val="FFFFFF"/>
                </a:solidFill>
                <a:latin typeface="Tahoma"/>
                <a:cs typeface="Tahoma"/>
              </a:rPr>
              <a:t>Can a voter put more than one ballot into the Drop Box</a:t>
            </a:r>
            <a:r>
              <a:rPr sz="2400" b="1" spc="-33" dirty="0">
                <a:solidFill>
                  <a:srgbClr val="FFFFFF"/>
                </a:solidFill>
                <a:latin typeface="Tahoma"/>
                <a:cs typeface="Tahoma"/>
              </a:rPr>
              <a:t>?</a:t>
            </a:r>
            <a:endParaRPr sz="2400" dirty="0">
              <a:latin typeface="Tahoma"/>
              <a:cs typeface="Tahoma"/>
            </a:endParaRPr>
          </a:p>
          <a:p>
            <a:pPr marL="16933" marR="197268">
              <a:lnSpc>
                <a:spcPct val="114999"/>
              </a:lnSpc>
              <a:spcBef>
                <a:spcPts val="2147"/>
              </a:spcBef>
            </a:pPr>
            <a:r>
              <a:rPr sz="2400" b="1" spc="-147" dirty="0">
                <a:solidFill>
                  <a:srgbClr val="FFFFFF"/>
                </a:solidFill>
                <a:latin typeface="Tahoma"/>
                <a:cs typeface="Tahoma"/>
              </a:rPr>
              <a:t>Can</a:t>
            </a:r>
            <a:r>
              <a:rPr sz="2400" b="1" spc="-107" dirty="0">
                <a:solidFill>
                  <a:srgbClr val="FFFFFF"/>
                </a:solidFill>
                <a:latin typeface="Tahoma"/>
                <a:cs typeface="Tahoma"/>
              </a:rPr>
              <a:t> </a:t>
            </a:r>
            <a:r>
              <a:rPr sz="2400" b="1" spc="-152" dirty="0">
                <a:solidFill>
                  <a:srgbClr val="FFFFFF"/>
                </a:solidFill>
                <a:latin typeface="Tahoma"/>
                <a:cs typeface="Tahoma"/>
              </a:rPr>
              <a:t>you</a:t>
            </a:r>
            <a:r>
              <a:rPr sz="2400" b="1" spc="-107" dirty="0">
                <a:solidFill>
                  <a:srgbClr val="FFFFFF"/>
                </a:solidFill>
                <a:latin typeface="Tahoma"/>
                <a:cs typeface="Tahoma"/>
              </a:rPr>
              <a:t> </a:t>
            </a:r>
            <a:r>
              <a:rPr sz="2400" b="1" spc="-167" dirty="0">
                <a:solidFill>
                  <a:srgbClr val="FFFFFF"/>
                </a:solidFill>
                <a:latin typeface="Tahoma"/>
                <a:cs typeface="Tahoma"/>
              </a:rPr>
              <a:t>help</a:t>
            </a:r>
            <a:r>
              <a:rPr sz="2400" b="1" spc="-100" dirty="0">
                <a:solidFill>
                  <a:srgbClr val="FFFFFF"/>
                </a:solidFill>
                <a:latin typeface="Tahoma"/>
                <a:cs typeface="Tahoma"/>
              </a:rPr>
              <a:t> </a:t>
            </a:r>
            <a:r>
              <a:rPr sz="2400" b="1" spc="-240" dirty="0">
                <a:solidFill>
                  <a:srgbClr val="FFFFFF"/>
                </a:solidFill>
                <a:latin typeface="Tahoma"/>
                <a:cs typeface="Tahoma"/>
              </a:rPr>
              <a:t>a</a:t>
            </a:r>
            <a:r>
              <a:rPr sz="2400" b="1" spc="-87" dirty="0">
                <a:solidFill>
                  <a:srgbClr val="FFFFFF"/>
                </a:solidFill>
                <a:latin typeface="Tahoma"/>
                <a:cs typeface="Tahoma"/>
              </a:rPr>
              <a:t> </a:t>
            </a:r>
            <a:r>
              <a:rPr sz="2400" b="1" spc="-140" dirty="0">
                <a:solidFill>
                  <a:srgbClr val="FFFFFF"/>
                </a:solidFill>
                <a:latin typeface="Tahoma"/>
                <a:cs typeface="Tahoma"/>
              </a:rPr>
              <a:t>voter</a:t>
            </a:r>
            <a:r>
              <a:rPr sz="2400" b="1" spc="-80" dirty="0">
                <a:solidFill>
                  <a:srgbClr val="FFFFFF"/>
                </a:solidFill>
                <a:latin typeface="Tahoma"/>
                <a:cs typeface="Tahoma"/>
              </a:rPr>
              <a:t> </a:t>
            </a:r>
            <a:r>
              <a:rPr sz="2400" b="1" spc="-120" dirty="0">
                <a:solidFill>
                  <a:srgbClr val="FFFFFF"/>
                </a:solidFill>
                <a:latin typeface="Tahoma"/>
                <a:cs typeface="Tahoma"/>
              </a:rPr>
              <a:t>fill</a:t>
            </a:r>
            <a:r>
              <a:rPr sz="2400" b="1" spc="-80" dirty="0">
                <a:solidFill>
                  <a:srgbClr val="FFFFFF"/>
                </a:solidFill>
                <a:latin typeface="Tahoma"/>
                <a:cs typeface="Tahoma"/>
              </a:rPr>
              <a:t> </a:t>
            </a:r>
            <a:r>
              <a:rPr sz="2400" b="1" spc="-160" dirty="0">
                <a:solidFill>
                  <a:srgbClr val="FFFFFF"/>
                </a:solidFill>
                <a:latin typeface="Tahoma"/>
                <a:cs typeface="Tahoma"/>
              </a:rPr>
              <a:t>in</a:t>
            </a:r>
            <a:r>
              <a:rPr sz="2400" b="1" spc="-100" dirty="0">
                <a:solidFill>
                  <a:srgbClr val="FFFFFF"/>
                </a:solidFill>
                <a:latin typeface="Tahoma"/>
                <a:cs typeface="Tahoma"/>
              </a:rPr>
              <a:t> </a:t>
            </a:r>
            <a:r>
              <a:rPr sz="2400" b="1" spc="-107" dirty="0">
                <a:solidFill>
                  <a:srgbClr val="FFFFFF"/>
                </a:solidFill>
                <a:latin typeface="Tahoma"/>
                <a:cs typeface="Tahoma"/>
              </a:rPr>
              <a:t>their </a:t>
            </a:r>
            <a:r>
              <a:rPr sz="2400" b="1" spc="-160" dirty="0">
                <a:solidFill>
                  <a:srgbClr val="FFFFFF"/>
                </a:solidFill>
                <a:latin typeface="Tahoma"/>
                <a:cs typeface="Tahoma"/>
              </a:rPr>
              <a:t>ballot</a:t>
            </a:r>
            <a:r>
              <a:rPr sz="2400" b="1" spc="-47" dirty="0">
                <a:solidFill>
                  <a:srgbClr val="FFFFFF"/>
                </a:solidFill>
                <a:latin typeface="Tahoma"/>
                <a:cs typeface="Tahoma"/>
              </a:rPr>
              <a:t> </a:t>
            </a:r>
            <a:r>
              <a:rPr sz="2400" b="1" spc="-87" dirty="0">
                <a:solidFill>
                  <a:srgbClr val="FFFFFF"/>
                </a:solidFill>
                <a:latin typeface="Tahoma"/>
                <a:cs typeface="Tahoma"/>
              </a:rPr>
              <a:t>if</a:t>
            </a:r>
            <a:r>
              <a:rPr sz="2400" b="1" spc="-73" dirty="0">
                <a:solidFill>
                  <a:srgbClr val="FFFFFF"/>
                </a:solidFill>
                <a:latin typeface="Tahoma"/>
                <a:cs typeface="Tahoma"/>
              </a:rPr>
              <a:t> </a:t>
            </a:r>
            <a:r>
              <a:rPr sz="2400" b="1" spc="-147" dirty="0">
                <a:solidFill>
                  <a:srgbClr val="FFFFFF"/>
                </a:solidFill>
                <a:latin typeface="Tahoma"/>
                <a:cs typeface="Tahoma"/>
              </a:rPr>
              <a:t>they</a:t>
            </a:r>
            <a:r>
              <a:rPr sz="2400" b="1" spc="-100" dirty="0">
                <a:solidFill>
                  <a:srgbClr val="FFFFFF"/>
                </a:solidFill>
                <a:latin typeface="Tahoma"/>
                <a:cs typeface="Tahoma"/>
              </a:rPr>
              <a:t> </a:t>
            </a:r>
            <a:r>
              <a:rPr sz="2400" b="1" spc="-173" dirty="0">
                <a:solidFill>
                  <a:srgbClr val="FFFFFF"/>
                </a:solidFill>
                <a:latin typeface="Tahoma"/>
                <a:cs typeface="Tahoma"/>
              </a:rPr>
              <a:t>request</a:t>
            </a:r>
            <a:r>
              <a:rPr sz="2400" b="1" spc="-80" dirty="0">
                <a:solidFill>
                  <a:srgbClr val="FFFFFF"/>
                </a:solidFill>
                <a:latin typeface="Tahoma"/>
                <a:cs typeface="Tahoma"/>
              </a:rPr>
              <a:t> </a:t>
            </a:r>
            <a:r>
              <a:rPr sz="2400" b="1" spc="-152" dirty="0">
                <a:solidFill>
                  <a:srgbClr val="FFFFFF"/>
                </a:solidFill>
                <a:latin typeface="Tahoma"/>
                <a:cs typeface="Tahoma"/>
              </a:rPr>
              <a:t>you</a:t>
            </a:r>
            <a:r>
              <a:rPr sz="2400" b="1" spc="-73" dirty="0">
                <a:solidFill>
                  <a:srgbClr val="FFFFFF"/>
                </a:solidFill>
                <a:latin typeface="Tahoma"/>
                <a:cs typeface="Tahoma"/>
              </a:rPr>
              <a:t> </a:t>
            </a:r>
            <a:r>
              <a:rPr sz="2400" b="1" spc="-33" dirty="0">
                <a:solidFill>
                  <a:srgbClr val="FFFFFF"/>
                </a:solidFill>
                <a:latin typeface="Tahoma"/>
                <a:cs typeface="Tahoma"/>
              </a:rPr>
              <a:t>to?</a:t>
            </a:r>
            <a:endParaRPr sz="2400" dirty="0">
              <a:latin typeface="Tahoma"/>
              <a:cs typeface="Tahoma"/>
            </a:endParaRPr>
          </a:p>
        </p:txBody>
      </p:sp>
      <p:pic>
        <p:nvPicPr>
          <p:cNvPr id="3" name="object 3"/>
          <p:cNvPicPr/>
          <p:nvPr/>
        </p:nvPicPr>
        <p:blipFill>
          <a:blip r:embed="rId3" cstate="print"/>
          <a:stretch>
            <a:fillRect/>
          </a:stretch>
        </p:blipFill>
        <p:spPr>
          <a:xfrm rot="2599420">
            <a:off x="413760" y="2123263"/>
            <a:ext cx="5472569" cy="2431331"/>
          </a:xfrm>
          <a:prstGeom prst="rect">
            <a:avLst/>
          </a:prstGeom>
        </p:spPr>
      </p:pic>
      <p:sp>
        <p:nvSpPr>
          <p:cNvPr id="4" name="object 4"/>
          <p:cNvSpPr txBox="1">
            <a:spLocks noGrp="1"/>
          </p:cNvSpPr>
          <p:nvPr>
            <p:ph type="sldNum" sz="quarter" idx="7"/>
          </p:nvPr>
        </p:nvSpPr>
        <p:spPr>
          <a:xfrm>
            <a:off x="15349729" y="8777134"/>
            <a:ext cx="735896" cy="218800"/>
          </a:xfrm>
          <a:prstGeom prst="rect">
            <a:avLst/>
          </a:prstGeom>
        </p:spPr>
        <p:txBody>
          <a:bodyPr vert="horz" wrap="square" lIns="0" tIns="13547" rIns="0" bIns="0" rtlCol="0" anchor="ctr">
            <a:spAutoFit/>
          </a:bodyPr>
          <a:lstStyle/>
          <a:p>
            <a:pPr marL="50799">
              <a:spcBef>
                <a:spcPts val="107"/>
              </a:spcBef>
            </a:pPr>
            <a:fld id="{81D60167-4931-47E6-BA6A-407CBD079E47}" type="slidenum">
              <a:rPr spc="-33" dirty="0"/>
              <a:pPr marL="50799">
                <a:spcBef>
                  <a:spcPts val="107"/>
                </a:spcBef>
              </a:pPr>
              <a:t>26</a:t>
            </a:fld>
            <a:endParaRPr spc="-33"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10B8DC-7F5E-2944-429B-50CCE7938C4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B7C1214-6890-5E35-8F6B-58C9ECA3AB93}"/>
              </a:ext>
            </a:extLst>
          </p:cNvPr>
          <p:cNvPicPr>
            <a:picLocks noGrp="1" noChangeAspect="1"/>
          </p:cNvPicPr>
          <p:nvPr>
            <p:ph idx="1"/>
          </p:nvPr>
        </p:nvPicPr>
        <p:blipFill>
          <a:blip r:embed="rId3"/>
          <a:stretch>
            <a:fillRect/>
          </a:stretch>
        </p:blipFill>
        <p:spPr>
          <a:xfrm>
            <a:off x="5566494" y="423943"/>
            <a:ext cx="4310216" cy="5680830"/>
          </a:xfrm>
          <a:prstGeom prst="rect">
            <a:avLst/>
          </a:prstGeom>
        </p:spPr>
      </p:pic>
      <p:sp>
        <p:nvSpPr>
          <p:cNvPr id="3" name="Text Placeholder 2">
            <a:extLst>
              <a:ext uri="{FF2B5EF4-FFF2-40B4-BE49-F238E27FC236}">
                <a16:creationId xmlns:a16="http://schemas.microsoft.com/office/drawing/2014/main" id="{DD22D96B-83F7-3C27-20B5-FEFFB0F9232F}"/>
              </a:ext>
            </a:extLst>
          </p:cNvPr>
          <p:cNvSpPr>
            <a:spLocks noGrp="1"/>
          </p:cNvSpPr>
          <p:nvPr>
            <p:ph type="body" sz="half" idx="2"/>
          </p:nvPr>
        </p:nvSpPr>
        <p:spPr/>
        <p:txBody>
          <a:bodyPr/>
          <a:lstStyle/>
          <a:p>
            <a:r>
              <a:rPr lang="en-US" sz="2000" kern="1200" dirty="0">
                <a:latin typeface="+mj-lt"/>
                <a:ea typeface="+mj-ea"/>
                <a:cs typeface="+mj-cs"/>
              </a:rPr>
              <a:t>The SOR for this election</a:t>
            </a:r>
            <a:r>
              <a:rPr lang="en-US" sz="2000" kern="1200" dirty="0">
                <a:solidFill>
                  <a:schemeClr val="tx1"/>
                </a:solidFill>
                <a:latin typeface="+mj-lt"/>
                <a:ea typeface="+mj-ea"/>
                <a:cs typeface="+mj-cs"/>
              </a:rPr>
              <a:t>.</a:t>
            </a:r>
          </a:p>
        </p:txBody>
      </p:sp>
      <p:sp>
        <p:nvSpPr>
          <p:cNvPr id="8" name="Text Placeholder 7">
            <a:extLst>
              <a:ext uri="{FF2B5EF4-FFF2-40B4-BE49-F238E27FC236}">
                <a16:creationId xmlns:a16="http://schemas.microsoft.com/office/drawing/2014/main" id="{304E38FF-967A-B8C7-4B02-CE0C3C6ABE37}"/>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3700701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1AE2A0-5712-C8A0-7727-39DB5DCFC0CD}"/>
              </a:ext>
            </a:extLst>
          </p:cNvPr>
          <p:cNvSpPr>
            <a:spLocks noGrp="1"/>
          </p:cNvSpPr>
          <p:nvPr>
            <p:ph type="sldNum" sz="quarter" idx="12"/>
          </p:nvPr>
        </p:nvSpPr>
        <p:spPr/>
        <p:txBody>
          <a:bodyPr/>
          <a:lstStyle/>
          <a:p>
            <a:fld id="{4B9068BC-2516-414E-8FCC-BFEAC2105173}" type="slidenum">
              <a:rPr lang="en-US" smtClean="0"/>
              <a:pPr/>
              <a:t>28</a:t>
            </a:fld>
            <a:endParaRPr lang="en-US"/>
          </a:p>
        </p:txBody>
      </p:sp>
      <p:sp>
        <p:nvSpPr>
          <p:cNvPr id="3" name="Content Placeholder 2">
            <a:extLst>
              <a:ext uri="{FF2B5EF4-FFF2-40B4-BE49-F238E27FC236}">
                <a16:creationId xmlns:a16="http://schemas.microsoft.com/office/drawing/2014/main" id="{0D8697F9-EA77-6C5B-0F75-583ED66B359C}"/>
              </a:ext>
            </a:extLst>
          </p:cNvPr>
          <p:cNvSpPr>
            <a:spLocks noGrp="1"/>
          </p:cNvSpPr>
          <p:nvPr>
            <p:ph idx="14"/>
          </p:nvPr>
        </p:nvSpPr>
        <p:spPr/>
        <p:txBody>
          <a:bodyPr/>
          <a:lstStyle/>
          <a:p>
            <a:endParaRPr lang="en-US" dirty="0"/>
          </a:p>
          <a:p>
            <a:endParaRPr lang="en-US" dirty="0"/>
          </a:p>
          <a:p>
            <a:endParaRPr lang="en-US" dirty="0"/>
          </a:p>
        </p:txBody>
      </p:sp>
      <p:sp>
        <p:nvSpPr>
          <p:cNvPr id="6" name="Title 5">
            <a:extLst>
              <a:ext uri="{FF2B5EF4-FFF2-40B4-BE49-F238E27FC236}">
                <a16:creationId xmlns:a16="http://schemas.microsoft.com/office/drawing/2014/main" id="{421D255B-C00E-7D4F-146C-C6D4C1178C26}"/>
              </a:ext>
            </a:extLst>
          </p:cNvPr>
          <p:cNvSpPr>
            <a:spLocks noGrp="1"/>
          </p:cNvSpPr>
          <p:nvPr>
            <p:ph type="title"/>
          </p:nvPr>
        </p:nvSpPr>
        <p:spPr/>
        <p:txBody>
          <a:bodyPr>
            <a:normAutofit/>
          </a:bodyPr>
          <a:lstStyle/>
          <a:p>
            <a:r>
              <a:rPr lang="en-US" dirty="0"/>
              <a:t>End of Night Envelopes</a:t>
            </a:r>
          </a:p>
        </p:txBody>
      </p:sp>
      <p:sp>
        <p:nvSpPr>
          <p:cNvPr id="9" name="Text Placeholder 8">
            <a:extLst>
              <a:ext uri="{FF2B5EF4-FFF2-40B4-BE49-F238E27FC236}">
                <a16:creationId xmlns:a16="http://schemas.microsoft.com/office/drawing/2014/main" id="{8636BD5E-DEEE-BBC2-07CD-CDE0FD281B7E}"/>
              </a:ext>
            </a:extLst>
          </p:cNvPr>
          <p:cNvSpPr>
            <a:spLocks noGrp="1"/>
          </p:cNvSpPr>
          <p:nvPr>
            <p:ph type="body" idx="13"/>
          </p:nvPr>
        </p:nvSpPr>
        <p:spPr/>
        <p:txBody>
          <a:bodyPr/>
          <a:lstStyle/>
          <a:p>
            <a:r>
              <a:rPr lang="en-US" sz="1000" dirty="0">
                <a:solidFill>
                  <a:schemeClr val="bg1"/>
                </a:solidFill>
              </a:rPr>
              <a:t>Closing The Polls</a:t>
            </a:r>
          </a:p>
        </p:txBody>
      </p:sp>
      <p:pic>
        <p:nvPicPr>
          <p:cNvPr id="8" name="Picture 7">
            <a:extLst>
              <a:ext uri="{FF2B5EF4-FFF2-40B4-BE49-F238E27FC236}">
                <a16:creationId xmlns:a16="http://schemas.microsoft.com/office/drawing/2014/main" id="{65535F6E-0AB5-257B-6458-68527158717D}"/>
              </a:ext>
            </a:extLst>
          </p:cNvPr>
          <p:cNvPicPr>
            <a:picLocks noChangeAspect="1"/>
          </p:cNvPicPr>
          <p:nvPr/>
        </p:nvPicPr>
        <p:blipFill>
          <a:blip r:embed="rId3"/>
          <a:stretch>
            <a:fillRect/>
          </a:stretch>
        </p:blipFill>
        <p:spPr>
          <a:xfrm rot="16200000">
            <a:off x="3405346" y="467880"/>
            <a:ext cx="4165284" cy="7673252"/>
          </a:xfrm>
          <a:prstGeom prst="rect">
            <a:avLst/>
          </a:prstGeom>
        </p:spPr>
      </p:pic>
    </p:spTree>
    <p:extLst>
      <p:ext uri="{BB962C8B-B14F-4D97-AF65-F5344CB8AC3E}">
        <p14:creationId xmlns:p14="http://schemas.microsoft.com/office/powerpoint/2010/main" val="3913207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16D3B8-9755-45BA-9C70-EB1B5B3B4469}"/>
              </a:ext>
            </a:extLst>
          </p:cNvPr>
          <p:cNvPicPr>
            <a:picLocks noChangeAspect="1"/>
          </p:cNvPicPr>
          <p:nvPr/>
        </p:nvPicPr>
        <p:blipFill>
          <a:blip r:embed="rId3"/>
          <a:stretch>
            <a:fillRect/>
          </a:stretch>
        </p:blipFill>
        <p:spPr>
          <a:xfrm>
            <a:off x="3437149" y="0"/>
            <a:ext cx="5317701" cy="6858000"/>
          </a:xfrm>
          <a:prstGeom prst="rect">
            <a:avLst/>
          </a:prstGeom>
        </p:spPr>
      </p:pic>
    </p:spTree>
    <p:extLst>
      <p:ext uri="{BB962C8B-B14F-4D97-AF65-F5344CB8AC3E}">
        <p14:creationId xmlns:p14="http://schemas.microsoft.com/office/powerpoint/2010/main" val="855083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0CFFD-2009-CBDA-BCA1-C6A9A27B9E3A}"/>
              </a:ext>
            </a:extLst>
          </p:cNvPr>
          <p:cNvSpPr>
            <a:spLocks noGrp="1"/>
          </p:cNvSpPr>
          <p:nvPr>
            <p:ph type="title"/>
          </p:nvPr>
        </p:nvSpPr>
        <p:spPr/>
        <p:txBody>
          <a:bodyPr/>
          <a:lstStyle/>
          <a:p>
            <a:r>
              <a:rPr lang="en-US" dirty="0"/>
              <a:t>	Supply Pickup</a:t>
            </a:r>
          </a:p>
        </p:txBody>
      </p:sp>
      <p:sp>
        <p:nvSpPr>
          <p:cNvPr id="3" name="Content Placeholder 2">
            <a:extLst>
              <a:ext uri="{FF2B5EF4-FFF2-40B4-BE49-F238E27FC236}">
                <a16:creationId xmlns:a16="http://schemas.microsoft.com/office/drawing/2014/main" id="{5FA08CA2-9C0D-1FB6-0D1D-382937F5E386}"/>
              </a:ext>
            </a:extLst>
          </p:cNvPr>
          <p:cNvSpPr>
            <a:spLocks noGrp="1"/>
          </p:cNvSpPr>
          <p:nvPr>
            <p:ph idx="1"/>
          </p:nvPr>
        </p:nvSpPr>
        <p:spPr/>
        <p:txBody>
          <a:bodyPr/>
          <a:lstStyle/>
          <a:p>
            <a:pPr marL="0" marR="0" lvl="0" indent="0">
              <a:spcAft>
                <a:spcPts val="0"/>
              </a:spcAft>
              <a:buNone/>
              <a:tabLst>
                <a:tab pos="457200" algn="l"/>
              </a:tabLst>
            </a:pPr>
            <a:endParaRPr lang="en-US" dirty="0">
              <a:latin typeface="Calibri" panose="020F0502020204030204" pitchFamily="34" charset="0"/>
              <a:ea typeface="Times New Roman" panose="02020603050405020304" pitchFamily="18" charset="0"/>
            </a:endParaRPr>
          </a:p>
          <a:p>
            <a:pPr marL="0" marR="0" lvl="0" indent="0">
              <a:spcAft>
                <a:spcPts val="0"/>
              </a:spcAft>
              <a:buNone/>
              <a:tabLst>
                <a:tab pos="457200" algn="l"/>
              </a:tabLst>
            </a:pPr>
            <a:r>
              <a:rPr lang="en-US" b="1" dirty="0">
                <a:effectLst/>
                <a:latin typeface="Calibri" panose="020F0502020204030204" pitchFamily="34" charset="0"/>
                <a:ea typeface="Times New Roman" panose="02020603050405020304" pitchFamily="18" charset="0"/>
              </a:rPr>
              <a:t>Pick up supplies at 13851 Telegraph Road, Suite E, Woodbridge, VA.</a:t>
            </a:r>
            <a:endParaRPr lang="en-US" sz="2400" b="1" dirty="0">
              <a:latin typeface="Calibri" panose="020F0502020204030204" pitchFamily="34" charset="0"/>
              <a:ea typeface="Times New Roman" panose="02020603050405020304" pitchFamily="18" charset="0"/>
            </a:endParaRPr>
          </a:p>
          <a:p>
            <a:pPr marL="0" marR="0" lvl="0" indent="0">
              <a:spcAft>
                <a:spcPts val="0"/>
              </a:spcAft>
              <a:buNone/>
              <a:tabLst>
                <a:tab pos="457200" algn="l"/>
              </a:tabLst>
            </a:pPr>
            <a:endParaRPr lang="en-US" sz="2400" dirty="0">
              <a:effectLst/>
              <a:latin typeface="Calibri" panose="020F0502020204030204" pitchFamily="34" charset="0"/>
              <a:ea typeface="Times New Roman" panose="02020603050405020304" pitchFamily="18" charset="0"/>
            </a:endParaRPr>
          </a:p>
          <a:p>
            <a:pPr>
              <a:tabLst>
                <a:tab pos="457200" algn="l"/>
              </a:tabLst>
            </a:pPr>
            <a:r>
              <a:rPr lang="en-US" sz="2400" dirty="0">
                <a:effectLst/>
                <a:latin typeface="Calibri" panose="020F0502020204030204" pitchFamily="34" charset="0"/>
                <a:ea typeface="Times New Roman" panose="02020603050405020304" pitchFamily="18" charset="0"/>
              </a:rPr>
              <a:t>Thursday, Feb 29th from 12pm-7pm</a:t>
            </a:r>
            <a:endParaRPr lang="en-US" sz="2400" dirty="0">
              <a:latin typeface="Calibri" panose="020F0502020204030204" pitchFamily="34" charset="0"/>
              <a:ea typeface="Times New Roman" panose="02020603050405020304" pitchFamily="18" charset="0"/>
            </a:endParaRPr>
          </a:p>
          <a:p>
            <a:pPr>
              <a:tabLst>
                <a:tab pos="457200" algn="l"/>
              </a:tabLst>
            </a:pPr>
            <a:r>
              <a:rPr lang="en-US" sz="2400" dirty="0">
                <a:effectLst/>
                <a:latin typeface="Calibri" panose="020F0502020204030204" pitchFamily="34" charset="0"/>
                <a:ea typeface="Times New Roman" panose="02020603050405020304" pitchFamily="18" charset="0"/>
              </a:rPr>
              <a:t>Friday, March 1st from 9am-7pm</a:t>
            </a:r>
            <a:endParaRPr lang="en-US" sz="2400" dirty="0">
              <a:latin typeface="Calibri" panose="020F0502020204030204" pitchFamily="34" charset="0"/>
              <a:ea typeface="Times New Roman" panose="02020603050405020304" pitchFamily="18" charset="0"/>
            </a:endParaRPr>
          </a:p>
          <a:p>
            <a:pPr>
              <a:tabLst>
                <a:tab pos="457200" algn="l"/>
              </a:tabLst>
            </a:pPr>
            <a:r>
              <a:rPr lang="en-US" sz="2400" dirty="0">
                <a:effectLst/>
                <a:latin typeface="Calibri" panose="020F0502020204030204" pitchFamily="34" charset="0"/>
                <a:ea typeface="Times New Roman" panose="02020603050405020304" pitchFamily="18" charset="0"/>
              </a:rPr>
              <a:t>Saturday, March 2nd from 9am-12pm</a:t>
            </a:r>
            <a:endParaRPr lang="en-US" sz="2400" dirty="0">
              <a:effectLst/>
              <a:latin typeface="Calibri" panose="020F0502020204030204" pitchFamily="34" charset="0"/>
              <a:ea typeface="Calibri" panose="020F0502020204030204" pitchFamily="34" charset="0"/>
            </a:endParaRPr>
          </a:p>
          <a:p>
            <a:endParaRPr lang="en-US" dirty="0"/>
          </a:p>
        </p:txBody>
      </p:sp>
      <p:sp>
        <p:nvSpPr>
          <p:cNvPr id="4" name="Text Placeholder 3">
            <a:extLst>
              <a:ext uri="{FF2B5EF4-FFF2-40B4-BE49-F238E27FC236}">
                <a16:creationId xmlns:a16="http://schemas.microsoft.com/office/drawing/2014/main" id="{56D9464E-0B98-BE72-E233-45B5674CF548}"/>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3037147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D7EDC-E41F-CD4A-BA70-E470B9D927F8}"/>
              </a:ext>
            </a:extLst>
          </p:cNvPr>
          <p:cNvSpPr>
            <a:spLocks noGrp="1"/>
          </p:cNvSpPr>
          <p:nvPr>
            <p:ph type="title"/>
          </p:nvPr>
        </p:nvSpPr>
        <p:spPr/>
        <p:txBody>
          <a:bodyPr/>
          <a:lstStyle/>
          <a:p>
            <a:r>
              <a:rPr lang="en-US" dirty="0"/>
              <a:t>DE-ESCALATION </a:t>
            </a:r>
          </a:p>
        </p:txBody>
      </p:sp>
      <p:sp>
        <p:nvSpPr>
          <p:cNvPr id="3" name="Slide Number Placeholder 2">
            <a:extLst>
              <a:ext uri="{FF2B5EF4-FFF2-40B4-BE49-F238E27FC236}">
                <a16:creationId xmlns:a16="http://schemas.microsoft.com/office/drawing/2014/main" id="{8A7748DA-DAF1-D0DE-4300-AA6A244EEB69}"/>
              </a:ext>
            </a:extLst>
          </p:cNvPr>
          <p:cNvSpPr>
            <a:spLocks noGrp="1"/>
          </p:cNvSpPr>
          <p:nvPr>
            <p:ph type="sldNum" sz="quarter" idx="12"/>
          </p:nvPr>
        </p:nvSpPr>
        <p:spPr/>
        <p:txBody>
          <a:bodyPr/>
          <a:lstStyle/>
          <a:p>
            <a:fld id="{D31CAA71-4D27-45EF-9A7D-B4FB29218C71}" type="slidenum">
              <a:rPr lang="en-US" smtClean="0"/>
              <a:pPr/>
              <a:t>30</a:t>
            </a:fld>
            <a:endParaRPr lang="en-US" dirty="0"/>
          </a:p>
        </p:txBody>
      </p:sp>
      <p:sp>
        <p:nvSpPr>
          <p:cNvPr id="4" name="Text Placeholder 3">
            <a:extLst>
              <a:ext uri="{FF2B5EF4-FFF2-40B4-BE49-F238E27FC236}">
                <a16:creationId xmlns:a16="http://schemas.microsoft.com/office/drawing/2014/main" id="{60124040-6AE3-73A4-17A0-6EA81181EB46}"/>
              </a:ext>
            </a:extLst>
          </p:cNvPr>
          <p:cNvSpPr>
            <a:spLocks noGrp="1"/>
          </p:cNvSpPr>
          <p:nvPr>
            <p:ph type="body" idx="13"/>
          </p:nvPr>
        </p:nvSpPr>
        <p:spPr/>
        <p:txBody>
          <a:bodyPr/>
          <a:lstStyle/>
          <a:p>
            <a:r>
              <a:rPr lang="en-US" dirty="0"/>
              <a:t>The Polling Place</a:t>
            </a:r>
          </a:p>
        </p:txBody>
      </p:sp>
      <p:sp>
        <p:nvSpPr>
          <p:cNvPr id="5" name="Content Placeholder 4">
            <a:extLst>
              <a:ext uri="{FF2B5EF4-FFF2-40B4-BE49-F238E27FC236}">
                <a16:creationId xmlns:a16="http://schemas.microsoft.com/office/drawing/2014/main" id="{E8E2A331-E347-E34F-8B97-50BE069B1729}"/>
              </a:ext>
            </a:extLst>
          </p:cNvPr>
          <p:cNvSpPr>
            <a:spLocks noGrp="1"/>
          </p:cNvSpPr>
          <p:nvPr>
            <p:ph idx="1"/>
          </p:nvPr>
        </p:nvSpPr>
        <p:spPr/>
        <p:txBody>
          <a:bodyPr/>
          <a:lstStyle/>
          <a:p>
            <a:r>
              <a:rPr lang="en-US" dirty="0"/>
              <a:t>Remain Calm.</a:t>
            </a:r>
          </a:p>
          <a:p>
            <a:r>
              <a:rPr lang="en-US" dirty="0"/>
              <a:t>Listen to voter.</a:t>
            </a:r>
          </a:p>
          <a:p>
            <a:r>
              <a:rPr lang="en-US" dirty="0"/>
              <a:t>Explain the issue.</a:t>
            </a:r>
          </a:p>
          <a:p>
            <a:r>
              <a:rPr lang="en-US" dirty="0"/>
              <a:t>Send voter to the Chief.</a:t>
            </a:r>
          </a:p>
          <a:p>
            <a:r>
              <a:rPr lang="en-US" dirty="0"/>
              <a:t>Call Chief HQ.</a:t>
            </a:r>
          </a:p>
        </p:txBody>
      </p:sp>
    </p:spTree>
    <p:extLst>
      <p:ext uri="{BB962C8B-B14F-4D97-AF65-F5344CB8AC3E}">
        <p14:creationId xmlns:p14="http://schemas.microsoft.com/office/powerpoint/2010/main" val="2770085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6ACA811-F6D4-C565-E068-BF654DB7551B}"/>
              </a:ext>
            </a:extLst>
          </p:cNvPr>
          <p:cNvGraphicFramePr>
            <a:graphicFrameLocks noChangeAspect="1"/>
          </p:cNvGraphicFramePr>
          <p:nvPr>
            <p:extLst>
              <p:ext uri="{D42A27DB-BD31-4B8C-83A1-F6EECF244321}">
                <p14:modId xmlns:p14="http://schemas.microsoft.com/office/powerpoint/2010/main" val="2095971257"/>
              </p:ext>
            </p:extLst>
          </p:nvPr>
        </p:nvGraphicFramePr>
        <p:xfrm>
          <a:off x="82523" y="0"/>
          <a:ext cx="8838841" cy="7069830"/>
        </p:xfrm>
        <a:graphic>
          <a:graphicData uri="http://schemas.openxmlformats.org/presentationml/2006/ole">
            <mc:AlternateContent xmlns:mc="http://schemas.openxmlformats.org/markup-compatibility/2006">
              <mc:Choice xmlns:v="urn:schemas-microsoft-com:vml" Requires="v">
                <p:oleObj name="Document" r:id="rId3" imgW="9738428" imgH="7788671" progId="Word.Document.12">
                  <p:embed/>
                </p:oleObj>
              </mc:Choice>
              <mc:Fallback>
                <p:oleObj name="Document" r:id="rId3" imgW="9738428" imgH="7788671" progId="Word.Document.12">
                  <p:embed/>
                  <p:pic>
                    <p:nvPicPr>
                      <p:cNvPr id="2" name="Object 1">
                        <a:extLst>
                          <a:ext uri="{FF2B5EF4-FFF2-40B4-BE49-F238E27FC236}">
                            <a16:creationId xmlns:a16="http://schemas.microsoft.com/office/drawing/2014/main" id="{06ACA811-F6D4-C565-E068-BF654DB7551B}"/>
                          </a:ext>
                        </a:extLst>
                      </p:cNvPr>
                      <p:cNvPicPr/>
                      <p:nvPr/>
                    </p:nvPicPr>
                    <p:blipFill>
                      <a:blip r:embed="rId4"/>
                      <a:stretch>
                        <a:fillRect/>
                      </a:stretch>
                    </p:blipFill>
                    <p:spPr>
                      <a:xfrm>
                        <a:off x="82523" y="0"/>
                        <a:ext cx="8838841" cy="7069830"/>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04B3643A-9964-FD6F-B972-8A73CD11AD7A}"/>
              </a:ext>
            </a:extLst>
          </p:cNvPr>
          <p:cNvPicPr>
            <a:picLocks noChangeAspect="1"/>
          </p:cNvPicPr>
          <p:nvPr/>
        </p:nvPicPr>
        <p:blipFill>
          <a:blip r:embed="rId5"/>
          <a:stretch>
            <a:fillRect/>
          </a:stretch>
        </p:blipFill>
        <p:spPr>
          <a:xfrm>
            <a:off x="8921364" y="1331102"/>
            <a:ext cx="2826093" cy="4195795"/>
          </a:xfrm>
          <a:prstGeom prst="rect">
            <a:avLst/>
          </a:prstGeom>
        </p:spPr>
      </p:pic>
    </p:spTree>
    <p:extLst>
      <p:ext uri="{BB962C8B-B14F-4D97-AF65-F5344CB8AC3E}">
        <p14:creationId xmlns:p14="http://schemas.microsoft.com/office/powerpoint/2010/main" val="594902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sign with red and blue text&#10;&#10;Description automatically generated">
            <a:extLst>
              <a:ext uri="{FF2B5EF4-FFF2-40B4-BE49-F238E27FC236}">
                <a16:creationId xmlns:a16="http://schemas.microsoft.com/office/drawing/2014/main" id="{B9985147-211F-AFA7-4944-418922A5EDA9}"/>
              </a:ext>
            </a:extLst>
          </p:cNvPr>
          <p:cNvPicPr>
            <a:picLocks noChangeAspect="1"/>
          </p:cNvPicPr>
          <p:nvPr/>
        </p:nvPicPr>
        <p:blipFill rotWithShape="1">
          <a:blip r:embed="rId3">
            <a:extLst>
              <a:ext uri="{28A0092B-C50C-407E-A947-70E740481C1C}">
                <a14:useLocalDpi xmlns:a14="http://schemas.microsoft.com/office/drawing/2010/main" val="0"/>
              </a:ext>
            </a:extLst>
          </a:blip>
          <a:srcRect t="4416" b="1852"/>
          <a:stretch/>
        </p:blipFill>
        <p:spPr>
          <a:xfrm>
            <a:off x="20" y="1282"/>
            <a:ext cx="12191980" cy="6856718"/>
          </a:xfrm>
          <a:prstGeom prst="rect">
            <a:avLst/>
          </a:prstGeom>
        </p:spPr>
      </p:pic>
    </p:spTree>
    <p:extLst>
      <p:ext uri="{BB962C8B-B14F-4D97-AF65-F5344CB8AC3E}">
        <p14:creationId xmlns:p14="http://schemas.microsoft.com/office/powerpoint/2010/main" val="231542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246AC-A4CF-1B26-0850-7DBB4405BA57}"/>
              </a:ext>
            </a:extLst>
          </p:cNvPr>
          <p:cNvSpPr>
            <a:spLocks noGrp="1"/>
          </p:cNvSpPr>
          <p:nvPr>
            <p:ph type="title"/>
          </p:nvPr>
        </p:nvSpPr>
        <p:spPr/>
        <p:txBody>
          <a:bodyPr/>
          <a:lstStyle/>
          <a:p>
            <a:r>
              <a:rPr lang="en-US" dirty="0"/>
              <a:t>What is Unlawful in the Polling Place and the 40-foot Prohibited Area</a:t>
            </a:r>
          </a:p>
        </p:txBody>
      </p:sp>
      <p:sp>
        <p:nvSpPr>
          <p:cNvPr id="3" name="Content Placeholder 2">
            <a:extLst>
              <a:ext uri="{FF2B5EF4-FFF2-40B4-BE49-F238E27FC236}">
                <a16:creationId xmlns:a16="http://schemas.microsoft.com/office/drawing/2014/main" id="{80CF5ED9-A46B-286D-E988-2022C8726DAF}"/>
              </a:ext>
            </a:extLst>
          </p:cNvPr>
          <p:cNvSpPr>
            <a:spLocks noGrp="1"/>
          </p:cNvSpPr>
          <p:nvPr>
            <p:ph idx="1"/>
          </p:nvPr>
        </p:nvSpPr>
        <p:spPr/>
        <p:txBody>
          <a:bodyPr/>
          <a:lstStyle/>
          <a:p>
            <a:r>
              <a:rPr lang="en-US" sz="3600" dirty="0"/>
              <a:t>Possessing a firearm within the 40-foot area or within the polling place. Law enforcement officer in or out of uniform allowed.</a:t>
            </a:r>
          </a:p>
          <a:p>
            <a:r>
              <a:rPr lang="en-US" sz="3600" dirty="0"/>
              <a:t>Loitering or congregating.</a:t>
            </a:r>
          </a:p>
          <a:p>
            <a:r>
              <a:rPr lang="en-US" sz="3600" dirty="0"/>
              <a:t>Hindering voters or election officers.</a:t>
            </a:r>
          </a:p>
          <a:p>
            <a:endParaRPr lang="en-US" dirty="0"/>
          </a:p>
        </p:txBody>
      </p:sp>
      <p:sp>
        <p:nvSpPr>
          <p:cNvPr id="4" name="Text Placeholder 3">
            <a:extLst>
              <a:ext uri="{FF2B5EF4-FFF2-40B4-BE49-F238E27FC236}">
                <a16:creationId xmlns:a16="http://schemas.microsoft.com/office/drawing/2014/main" id="{68BE179C-5696-5C8C-3B87-A37C0A16CCF9}"/>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51645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4157-13CF-8539-FCBE-F51AB95D6888}"/>
              </a:ext>
            </a:extLst>
          </p:cNvPr>
          <p:cNvSpPr>
            <a:spLocks noGrp="1"/>
          </p:cNvSpPr>
          <p:nvPr>
            <p:ph type="title"/>
          </p:nvPr>
        </p:nvSpPr>
        <p:spPr/>
        <p:txBody>
          <a:bodyPr/>
          <a:lstStyle/>
          <a:p>
            <a:r>
              <a:rPr lang="en-US" dirty="0"/>
              <a:t>Unlawful in the Polling Place</a:t>
            </a:r>
          </a:p>
        </p:txBody>
      </p:sp>
      <p:sp>
        <p:nvSpPr>
          <p:cNvPr id="3" name="Content Placeholder 2">
            <a:extLst>
              <a:ext uri="{FF2B5EF4-FFF2-40B4-BE49-F238E27FC236}">
                <a16:creationId xmlns:a16="http://schemas.microsoft.com/office/drawing/2014/main" id="{287BDD13-C7B4-BC0D-110F-C59948638C3F}"/>
              </a:ext>
            </a:extLst>
          </p:cNvPr>
          <p:cNvSpPr>
            <a:spLocks noGrp="1"/>
          </p:cNvSpPr>
          <p:nvPr>
            <p:ph idx="1"/>
          </p:nvPr>
        </p:nvSpPr>
        <p:spPr/>
        <p:txBody>
          <a:bodyPr>
            <a:normAutofit fontScale="77500" lnSpcReduction="20000"/>
          </a:bodyPr>
          <a:lstStyle/>
          <a:p>
            <a:r>
              <a:rPr lang="en-US" sz="4400" dirty="0"/>
              <a:t>Authorized Representatives cannot assist voters.</a:t>
            </a:r>
          </a:p>
          <a:p>
            <a:r>
              <a:rPr lang="en-US" sz="4400" dirty="0"/>
              <a:t>Campaigning or showing any sample ballot or other campaign material.</a:t>
            </a:r>
          </a:p>
          <a:p>
            <a:r>
              <a:rPr lang="en-US" sz="4400" dirty="0"/>
              <a:t>Attempting to influence any person casting a ballot.</a:t>
            </a:r>
          </a:p>
          <a:p>
            <a:r>
              <a:rPr lang="en-US" sz="4400" dirty="0"/>
              <a:t>Looking at the marked ballot of any voter.</a:t>
            </a:r>
          </a:p>
          <a:p>
            <a:r>
              <a:rPr lang="en-US" sz="4400" dirty="0"/>
              <a:t>Only Voters can wear campaign apparel.  </a:t>
            </a:r>
          </a:p>
        </p:txBody>
      </p:sp>
      <p:sp>
        <p:nvSpPr>
          <p:cNvPr id="4" name="Text Placeholder 3">
            <a:extLst>
              <a:ext uri="{FF2B5EF4-FFF2-40B4-BE49-F238E27FC236}">
                <a16:creationId xmlns:a16="http://schemas.microsoft.com/office/drawing/2014/main" id="{91097BD1-6B3B-C45F-B386-C5F234380455}"/>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213349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6BDAF-FAFC-C984-C14C-3BB639AD9B13}"/>
              </a:ext>
            </a:extLst>
          </p:cNvPr>
          <p:cNvSpPr>
            <a:spLocks noGrp="1"/>
          </p:cNvSpPr>
          <p:nvPr>
            <p:ph type="title"/>
          </p:nvPr>
        </p:nvSpPr>
        <p:spPr/>
        <p:txBody>
          <a:bodyPr/>
          <a:lstStyle/>
          <a:p>
            <a:r>
              <a:rPr lang="en-US" dirty="0"/>
              <a:t>What is Allowed Outside the 40-foot Prohibited Area</a:t>
            </a:r>
          </a:p>
        </p:txBody>
      </p:sp>
      <p:sp>
        <p:nvSpPr>
          <p:cNvPr id="3" name="Content Placeholder 2">
            <a:extLst>
              <a:ext uri="{FF2B5EF4-FFF2-40B4-BE49-F238E27FC236}">
                <a16:creationId xmlns:a16="http://schemas.microsoft.com/office/drawing/2014/main" id="{E27E8CC7-5FF3-B29D-1C38-FF6906F50C3C}"/>
              </a:ext>
            </a:extLst>
          </p:cNvPr>
          <p:cNvSpPr>
            <a:spLocks noGrp="1"/>
          </p:cNvSpPr>
          <p:nvPr>
            <p:ph idx="1"/>
          </p:nvPr>
        </p:nvSpPr>
        <p:spPr/>
        <p:txBody>
          <a:bodyPr>
            <a:normAutofit/>
          </a:bodyPr>
          <a:lstStyle/>
          <a:p>
            <a:r>
              <a:rPr lang="en-US" sz="4000" dirty="0"/>
              <a:t>Campaigning that does not hinder voters.</a:t>
            </a:r>
          </a:p>
          <a:p>
            <a:pPr marL="0" indent="0">
              <a:buNone/>
            </a:pPr>
            <a:endParaRPr lang="en-US" sz="4000" dirty="0"/>
          </a:p>
          <a:p>
            <a:r>
              <a:rPr lang="en-US" sz="4000" dirty="0"/>
              <a:t>Media may do interviews and broadcast remarks.  May not conduct interviews inside the polling place.</a:t>
            </a:r>
          </a:p>
        </p:txBody>
      </p:sp>
      <p:sp>
        <p:nvSpPr>
          <p:cNvPr id="4" name="Text Placeholder 3">
            <a:extLst>
              <a:ext uri="{FF2B5EF4-FFF2-40B4-BE49-F238E27FC236}">
                <a16:creationId xmlns:a16="http://schemas.microsoft.com/office/drawing/2014/main" id="{FB261F82-D604-5806-B65A-480F9B0664C9}"/>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326145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5C3A-E70C-CCCB-8830-D41A5EFD8A8A}"/>
              </a:ext>
            </a:extLst>
          </p:cNvPr>
          <p:cNvSpPr>
            <a:spLocks noGrp="1"/>
          </p:cNvSpPr>
          <p:nvPr>
            <p:ph type="title"/>
          </p:nvPr>
        </p:nvSpPr>
        <p:spPr/>
        <p:txBody>
          <a:bodyPr/>
          <a:lstStyle/>
          <a:p>
            <a:r>
              <a:rPr lang="en-US" dirty="0"/>
              <a:t>What is Allowed in the Voting Booth </a:t>
            </a:r>
          </a:p>
        </p:txBody>
      </p:sp>
      <p:sp>
        <p:nvSpPr>
          <p:cNvPr id="3" name="Content Placeholder 2">
            <a:extLst>
              <a:ext uri="{FF2B5EF4-FFF2-40B4-BE49-F238E27FC236}">
                <a16:creationId xmlns:a16="http://schemas.microsoft.com/office/drawing/2014/main" id="{45C0E69A-4B1F-B3E4-40D0-86F02D1E63BB}"/>
              </a:ext>
            </a:extLst>
          </p:cNvPr>
          <p:cNvSpPr>
            <a:spLocks noGrp="1"/>
          </p:cNvSpPr>
          <p:nvPr>
            <p:ph idx="1"/>
          </p:nvPr>
        </p:nvSpPr>
        <p:spPr/>
        <p:txBody>
          <a:bodyPr>
            <a:normAutofit fontScale="92500" lnSpcReduction="10000"/>
          </a:bodyPr>
          <a:lstStyle/>
          <a:p>
            <a:r>
              <a:rPr lang="en-US" sz="4400"/>
              <a:t>Sample </a:t>
            </a:r>
            <a:r>
              <a:rPr lang="en-US" sz="4400" dirty="0"/>
              <a:t>ballots.</a:t>
            </a:r>
          </a:p>
          <a:p>
            <a:r>
              <a:rPr lang="en-US" sz="4400" dirty="0"/>
              <a:t>Campaign materials.</a:t>
            </a:r>
          </a:p>
          <a:p>
            <a:r>
              <a:rPr lang="en-US" sz="4400" dirty="0"/>
              <a:t>Voters are allowed to do research on their cell phones while in the voting booth.</a:t>
            </a:r>
          </a:p>
          <a:p>
            <a:r>
              <a:rPr lang="en-US" sz="4400" dirty="0"/>
              <a:t>Voters can take pictures of themselves or their own ballot.</a:t>
            </a:r>
          </a:p>
        </p:txBody>
      </p:sp>
      <p:sp>
        <p:nvSpPr>
          <p:cNvPr id="4" name="Text Placeholder 3">
            <a:extLst>
              <a:ext uri="{FF2B5EF4-FFF2-40B4-BE49-F238E27FC236}">
                <a16:creationId xmlns:a16="http://schemas.microsoft.com/office/drawing/2014/main" id="{C3396598-9632-4AF7-5050-0693495EC96B}"/>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106865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E6FF-F192-2A5C-4929-2EE9EE270CEE}"/>
              </a:ext>
            </a:extLst>
          </p:cNvPr>
          <p:cNvSpPr>
            <a:spLocks noGrp="1"/>
          </p:cNvSpPr>
          <p:nvPr>
            <p:ph type="title"/>
          </p:nvPr>
        </p:nvSpPr>
        <p:spPr>
          <a:xfrm>
            <a:off x="680321" y="753228"/>
            <a:ext cx="9613861" cy="1080938"/>
          </a:xfrm>
        </p:spPr>
        <p:txBody>
          <a:bodyPr/>
          <a:lstStyle/>
          <a:p>
            <a:r>
              <a:rPr lang="en-US"/>
              <a:t>Machine Open House/Work </a:t>
            </a:r>
            <a:r>
              <a:rPr lang="en-US" dirty="0"/>
              <a:t>Shop</a:t>
            </a:r>
          </a:p>
        </p:txBody>
      </p:sp>
      <p:sp>
        <p:nvSpPr>
          <p:cNvPr id="5" name="Content Placeholder 4">
            <a:extLst>
              <a:ext uri="{FF2B5EF4-FFF2-40B4-BE49-F238E27FC236}">
                <a16:creationId xmlns:a16="http://schemas.microsoft.com/office/drawing/2014/main" id="{2A5BAFE7-FFA2-BB45-BE51-F190838E350C}"/>
              </a:ext>
            </a:extLst>
          </p:cNvPr>
          <p:cNvSpPr>
            <a:spLocks noGrp="1"/>
          </p:cNvSpPr>
          <p:nvPr>
            <p:ph idx="1"/>
          </p:nvPr>
        </p:nvSpPr>
        <p:spPr>
          <a:xfrm>
            <a:off x="680321" y="2336873"/>
            <a:ext cx="9613861" cy="3599316"/>
          </a:xfrm>
        </p:spPr>
        <p:txBody>
          <a:bodyPr/>
          <a:lstStyle/>
          <a:p>
            <a:pPr marL="0" indent="0">
              <a:buNone/>
            </a:pPr>
            <a:r>
              <a:rPr lang="en-US" dirty="0" err="1"/>
              <a:t>Buckhall</a:t>
            </a:r>
            <a:r>
              <a:rPr lang="en-US" dirty="0"/>
              <a:t> Volunteer Fire Department </a:t>
            </a:r>
          </a:p>
          <a:p>
            <a:pPr marL="0" indent="0">
              <a:buNone/>
            </a:pPr>
            <a:r>
              <a:rPr lang="en-US" dirty="0"/>
              <a:t>7190 Yates Ford Rd, Manassas</a:t>
            </a:r>
          </a:p>
          <a:p>
            <a:r>
              <a:rPr lang="en-US" dirty="0"/>
              <a:t>	February 23</a:t>
            </a:r>
            <a:r>
              <a:rPr lang="en-US" baseline="30000" dirty="0"/>
              <a:t>rd</a:t>
            </a:r>
            <a:r>
              <a:rPr lang="en-US" dirty="0"/>
              <a:t>:	12:00 noon – 4:00 pm</a:t>
            </a:r>
          </a:p>
          <a:p>
            <a:r>
              <a:rPr lang="en-US" dirty="0"/>
              <a:t>	February 29</a:t>
            </a:r>
            <a:r>
              <a:rPr lang="en-US" baseline="30000" dirty="0"/>
              <a:t>th</a:t>
            </a:r>
            <a:r>
              <a:rPr lang="en-US" dirty="0"/>
              <a:t>:	3:00 pm – 9:00 pm</a:t>
            </a:r>
          </a:p>
          <a:p>
            <a:r>
              <a:rPr lang="en-US" dirty="0"/>
              <a:t>	March 1</a:t>
            </a:r>
            <a:r>
              <a:rPr lang="en-US" baseline="30000" dirty="0"/>
              <a:t>st</a:t>
            </a:r>
            <a:r>
              <a:rPr lang="en-US" dirty="0"/>
              <a:t>: 9:00 am – 3:00 pm</a:t>
            </a:r>
          </a:p>
        </p:txBody>
      </p:sp>
      <p:sp>
        <p:nvSpPr>
          <p:cNvPr id="3" name="Slide Number Placeholder 2">
            <a:extLst>
              <a:ext uri="{FF2B5EF4-FFF2-40B4-BE49-F238E27FC236}">
                <a16:creationId xmlns:a16="http://schemas.microsoft.com/office/drawing/2014/main" id="{81E0A739-518E-D1F1-574C-CDC25A1EBBE6}"/>
              </a:ext>
            </a:extLst>
          </p:cNvPr>
          <p:cNvSpPr>
            <a:spLocks noGrp="1"/>
          </p:cNvSpPr>
          <p:nvPr>
            <p:ph type="sldNum" sz="quarter" idx="12"/>
          </p:nvPr>
        </p:nvSpPr>
        <p:spPr>
          <a:xfrm>
            <a:off x="11636901" y="6495627"/>
            <a:ext cx="551922" cy="362373"/>
          </a:xfrm>
        </p:spPr>
        <p:txBody>
          <a:bodyPr/>
          <a:lstStyle/>
          <a:p>
            <a:fld id="{D31CAA71-4D27-45EF-9A7D-B4FB29218C71}" type="slidenum">
              <a:rPr lang="en-US" smtClean="0"/>
              <a:pPr/>
              <a:t>37</a:t>
            </a:fld>
            <a:endParaRPr lang="en-US" dirty="0"/>
          </a:p>
        </p:txBody>
      </p:sp>
      <p:sp>
        <p:nvSpPr>
          <p:cNvPr id="9" name="Text Placeholder 8">
            <a:extLst>
              <a:ext uri="{FF2B5EF4-FFF2-40B4-BE49-F238E27FC236}">
                <a16:creationId xmlns:a16="http://schemas.microsoft.com/office/drawing/2014/main" id="{BCE1CE64-AED7-DE6E-1EE4-F45FF9D185AE}"/>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3981553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C3A3E1-3679-9D3F-5D80-7904B10E39F3}"/>
              </a:ext>
            </a:extLst>
          </p:cNvPr>
          <p:cNvSpPr>
            <a:spLocks noGrp="1"/>
          </p:cNvSpPr>
          <p:nvPr>
            <p:ph type="sldNum" sz="quarter" idx="12"/>
          </p:nvPr>
        </p:nvSpPr>
        <p:spPr/>
        <p:txBody>
          <a:bodyPr/>
          <a:lstStyle/>
          <a:p>
            <a:fld id="{D31CAA71-4D27-45EF-9A7D-B4FB29218C71}" type="slidenum">
              <a:rPr lang="en-US" smtClean="0"/>
              <a:pPr/>
              <a:t>38</a:t>
            </a:fld>
            <a:endParaRPr lang="en-US"/>
          </a:p>
        </p:txBody>
      </p:sp>
      <p:sp>
        <p:nvSpPr>
          <p:cNvPr id="5" name="Title 4">
            <a:extLst>
              <a:ext uri="{FF2B5EF4-FFF2-40B4-BE49-F238E27FC236}">
                <a16:creationId xmlns:a16="http://schemas.microsoft.com/office/drawing/2014/main" id="{4C64F8D2-FD17-2919-68BA-0D7897097FA9}"/>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256947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8097-F687-A205-CC3B-12E9F78E5075}"/>
              </a:ext>
            </a:extLst>
          </p:cNvPr>
          <p:cNvSpPr>
            <a:spLocks noGrp="1"/>
          </p:cNvSpPr>
          <p:nvPr>
            <p:ph type="title"/>
          </p:nvPr>
        </p:nvSpPr>
        <p:spPr/>
        <p:txBody>
          <a:bodyPr/>
          <a:lstStyle/>
          <a:p>
            <a:r>
              <a:rPr lang="en-US" dirty="0"/>
              <a:t>Final Notes</a:t>
            </a:r>
          </a:p>
        </p:txBody>
      </p:sp>
      <p:sp>
        <p:nvSpPr>
          <p:cNvPr id="7" name="Text Placeholder 6">
            <a:extLst>
              <a:ext uri="{FF2B5EF4-FFF2-40B4-BE49-F238E27FC236}">
                <a16:creationId xmlns:a16="http://schemas.microsoft.com/office/drawing/2014/main" id="{68D1B0D4-AA68-39A5-8153-6C073A42CD37}"/>
              </a:ext>
            </a:extLst>
          </p:cNvPr>
          <p:cNvSpPr>
            <a:spLocks noGrp="1"/>
          </p:cNvSpPr>
          <p:nvPr>
            <p:ph type="body" idx="13"/>
          </p:nvPr>
        </p:nvSpPr>
        <p:spPr/>
        <p:txBody>
          <a:bodyPr/>
          <a:lstStyle/>
          <a:p>
            <a:r>
              <a:rPr lang="en-US" dirty="0"/>
              <a:t>Conclusion</a:t>
            </a:r>
          </a:p>
        </p:txBody>
      </p:sp>
      <p:sp>
        <p:nvSpPr>
          <p:cNvPr id="4" name="Content Placeholder 3">
            <a:extLst>
              <a:ext uri="{FF2B5EF4-FFF2-40B4-BE49-F238E27FC236}">
                <a16:creationId xmlns:a16="http://schemas.microsoft.com/office/drawing/2014/main" id="{E72D2FDA-24CC-5D2D-4BAA-3A8283123079}"/>
              </a:ext>
            </a:extLst>
          </p:cNvPr>
          <p:cNvSpPr>
            <a:spLocks noGrp="1"/>
          </p:cNvSpPr>
          <p:nvPr>
            <p:ph idx="14"/>
          </p:nvPr>
        </p:nvSpPr>
        <p:spPr/>
        <p:txBody>
          <a:bodyPr/>
          <a:lstStyle/>
          <a:p>
            <a:r>
              <a:rPr lang="en-US" dirty="0"/>
              <a:t>Thank you again for becoming an Election Officer!</a:t>
            </a:r>
          </a:p>
          <a:p>
            <a:endParaRPr lang="en-US" dirty="0"/>
          </a:p>
          <a:p>
            <a:r>
              <a:rPr lang="en-US" dirty="0"/>
              <a:t>Election </a:t>
            </a:r>
            <a:r>
              <a:rPr lang="en-US"/>
              <a:t>Officer website:  https://www.pwcvotes.org/electionofficer</a:t>
            </a:r>
            <a:endParaRPr lang="en-US" dirty="0"/>
          </a:p>
          <a:p>
            <a:endParaRPr lang="en-US" dirty="0"/>
          </a:p>
          <a:p>
            <a:r>
              <a:rPr lang="en-US" dirty="0"/>
              <a:t>If you have not heard from your Chief 3 weeks BEFORE the election, send an email to electionofficer@pwcgov.org or call Dena (staffing coordinator) at 703.792.6485.</a:t>
            </a:r>
          </a:p>
        </p:txBody>
      </p:sp>
    </p:spTree>
    <p:extLst>
      <p:ext uri="{BB962C8B-B14F-4D97-AF65-F5344CB8AC3E}">
        <p14:creationId xmlns:p14="http://schemas.microsoft.com/office/powerpoint/2010/main" val="2066270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4087C-BDB6-FCB6-D297-F145CB604767}"/>
              </a:ext>
            </a:extLst>
          </p:cNvPr>
          <p:cNvSpPr>
            <a:spLocks noGrp="1"/>
          </p:cNvSpPr>
          <p:nvPr>
            <p:ph type="title"/>
          </p:nvPr>
        </p:nvSpPr>
        <p:spPr/>
        <p:txBody>
          <a:bodyPr vert="horz" lIns="91440" tIns="45720" rIns="91440" bIns="45720" rtlCol="0" anchor="ctr">
            <a:normAutofit/>
          </a:bodyPr>
          <a:lstStyle/>
          <a:p>
            <a:r>
              <a:rPr lang="en-US" dirty="0"/>
              <a:t>Updates to the Manual for March Primary</a:t>
            </a:r>
          </a:p>
        </p:txBody>
      </p:sp>
      <p:pic>
        <p:nvPicPr>
          <p:cNvPr id="7" name="Picture Placeholder 6" descr="A blue and orange cover with a flag&#10;&#10;Description automatically generated">
            <a:extLst>
              <a:ext uri="{FF2B5EF4-FFF2-40B4-BE49-F238E27FC236}">
                <a16:creationId xmlns:a16="http://schemas.microsoft.com/office/drawing/2014/main" id="{F50E268E-68FD-898F-B30D-BFB85114372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4160" r="4160"/>
          <a:stretch/>
        </p:blipFill>
        <p:spPr>
          <a:xfrm>
            <a:off x="1157535" y="1558900"/>
            <a:ext cx="3367015" cy="4652554"/>
          </a:xfrm>
          <a:noFill/>
        </p:spPr>
      </p:pic>
      <p:sp>
        <p:nvSpPr>
          <p:cNvPr id="5" name="Text Placeholder 4">
            <a:extLst>
              <a:ext uri="{FF2B5EF4-FFF2-40B4-BE49-F238E27FC236}">
                <a16:creationId xmlns:a16="http://schemas.microsoft.com/office/drawing/2014/main" id="{76CEBFA9-105B-BC23-2B0C-DFC210B08B3C}"/>
              </a:ext>
            </a:extLst>
          </p:cNvPr>
          <p:cNvSpPr>
            <a:spLocks noGrp="1"/>
          </p:cNvSpPr>
          <p:nvPr>
            <p:ph type="body" idx="13"/>
          </p:nvPr>
        </p:nvSpPr>
        <p:spPr/>
        <p:txBody>
          <a:bodyPr>
            <a:normAutofit/>
          </a:bodyPr>
          <a:lstStyle/>
          <a:p>
            <a:endParaRPr lang="en-US" dirty="0"/>
          </a:p>
        </p:txBody>
      </p:sp>
      <p:sp>
        <p:nvSpPr>
          <p:cNvPr id="14" name="Text Placeholder 13">
            <a:extLst>
              <a:ext uri="{FF2B5EF4-FFF2-40B4-BE49-F238E27FC236}">
                <a16:creationId xmlns:a16="http://schemas.microsoft.com/office/drawing/2014/main" id="{ACFB7754-1D64-34D9-F5F4-F157BEFD6EC0}"/>
              </a:ext>
            </a:extLst>
          </p:cNvPr>
          <p:cNvSpPr>
            <a:spLocks noGrp="1"/>
          </p:cNvSpPr>
          <p:nvPr>
            <p:ph type="body" sz="quarter" idx="14"/>
          </p:nvPr>
        </p:nvSpPr>
        <p:spPr>
          <a:xfrm>
            <a:off x="5314117" y="2256375"/>
            <a:ext cx="6050569" cy="4116993"/>
          </a:xfrm>
        </p:spPr>
        <p:txBody>
          <a:bodyPr/>
          <a:lstStyle/>
          <a:p>
            <a:r>
              <a:rPr lang="en-US" dirty="0"/>
              <a:t>The booklet will be posted on the Website.</a:t>
            </a:r>
          </a:p>
          <a:p>
            <a:r>
              <a:rPr lang="en-US" dirty="0"/>
              <a:t>March updates will be in a booklet as shown.</a:t>
            </a:r>
          </a:p>
          <a:p>
            <a:r>
              <a:rPr lang="en-US" dirty="0"/>
              <a:t>We recommend that you print it from the site.</a:t>
            </a:r>
          </a:p>
          <a:p>
            <a:r>
              <a:rPr lang="en-US" dirty="0"/>
              <a:t>We will also have some in the Chief Bag.</a:t>
            </a:r>
          </a:p>
        </p:txBody>
      </p:sp>
      <p:sp>
        <p:nvSpPr>
          <p:cNvPr id="13" name="Text Placeholder 12">
            <a:extLst>
              <a:ext uri="{FF2B5EF4-FFF2-40B4-BE49-F238E27FC236}">
                <a16:creationId xmlns:a16="http://schemas.microsoft.com/office/drawing/2014/main" id="{021069F5-D578-C074-78F5-24834A8737F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347864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E722-C734-7E57-777C-1407F46314C8}"/>
              </a:ext>
            </a:extLst>
          </p:cNvPr>
          <p:cNvSpPr>
            <a:spLocks noGrp="1"/>
          </p:cNvSpPr>
          <p:nvPr>
            <p:ph type="title"/>
          </p:nvPr>
        </p:nvSpPr>
        <p:spPr/>
        <p:txBody>
          <a:bodyPr/>
          <a:lstStyle/>
          <a:p>
            <a:r>
              <a:rPr lang="en-US" dirty="0"/>
              <a:t>After I read the Oath, say “I will”</a:t>
            </a:r>
          </a:p>
        </p:txBody>
      </p:sp>
      <p:sp>
        <p:nvSpPr>
          <p:cNvPr id="3" name="Content Placeholder 2">
            <a:extLst>
              <a:ext uri="{FF2B5EF4-FFF2-40B4-BE49-F238E27FC236}">
                <a16:creationId xmlns:a16="http://schemas.microsoft.com/office/drawing/2014/main" id="{911C0082-B8BB-3940-FC18-322492124BDA}"/>
              </a:ext>
            </a:extLst>
          </p:cNvPr>
          <p:cNvSpPr>
            <a:spLocks noGrp="1"/>
          </p:cNvSpPr>
          <p:nvPr>
            <p:ph idx="1"/>
          </p:nvPr>
        </p:nvSpPr>
        <p:spPr/>
        <p:txBody>
          <a:bodyPr>
            <a:normAutofit fontScale="47500" lnSpcReduction="20000"/>
          </a:bodyPr>
          <a:lstStyle/>
          <a:p>
            <a:pPr marL="0" indent="0" algn="ctr">
              <a:lnSpc>
                <a:spcPct val="170000"/>
              </a:lnSpc>
              <a:spcBef>
                <a:spcPts val="0"/>
              </a:spcBef>
              <a:buNone/>
            </a:pPr>
            <a:r>
              <a:rPr lang="en-US" sz="4400" cap="small" dirty="0">
                <a:latin typeface="Avenir Next Medium" panose="020B0503020202020204" pitchFamily="34" charset="0"/>
              </a:rPr>
              <a:t>“I </a:t>
            </a:r>
            <a:r>
              <a:rPr lang="en-US" sz="4400" dirty="0">
                <a:latin typeface="Avenir Next Medium" panose="020B0503020202020204" pitchFamily="34" charset="0"/>
              </a:rPr>
              <a:t>do solemnly swear (or affirm) </a:t>
            </a:r>
            <a:br>
              <a:rPr lang="en-US" sz="4400" dirty="0">
                <a:latin typeface="Avenir Next Medium" panose="020B0503020202020204" pitchFamily="34" charset="0"/>
              </a:rPr>
            </a:br>
            <a:r>
              <a:rPr lang="en-US" sz="4400" dirty="0">
                <a:solidFill>
                  <a:srgbClr val="FF0000"/>
                </a:solidFill>
                <a:latin typeface="Avenir Next Medium" panose="020B0503020202020204" pitchFamily="34" charset="0"/>
              </a:rPr>
              <a:t>that I will perform the duties for </a:t>
            </a:r>
            <a:br>
              <a:rPr lang="en-US" sz="4400" dirty="0">
                <a:solidFill>
                  <a:srgbClr val="FF0000"/>
                </a:solidFill>
                <a:latin typeface="Avenir Next Medium" panose="020B0503020202020204" pitchFamily="34" charset="0"/>
              </a:rPr>
            </a:br>
            <a:r>
              <a:rPr lang="en-US" sz="4400" dirty="0">
                <a:solidFill>
                  <a:srgbClr val="FF0000"/>
                </a:solidFill>
                <a:latin typeface="Avenir Next Medium" panose="020B0503020202020204" pitchFamily="34" charset="0"/>
              </a:rPr>
              <a:t>this election </a:t>
            </a:r>
            <a:r>
              <a:rPr lang="en-US" sz="4400" dirty="0">
                <a:latin typeface="Avenir Next Medium" panose="020B0503020202020204" pitchFamily="34" charset="0"/>
              </a:rPr>
              <a:t>according to law and </a:t>
            </a:r>
            <a:br>
              <a:rPr lang="en-US" sz="4400" dirty="0">
                <a:latin typeface="Avenir Next Medium" panose="020B0503020202020204" pitchFamily="34" charset="0"/>
              </a:rPr>
            </a:br>
            <a:r>
              <a:rPr lang="en-US" sz="4400" dirty="0">
                <a:latin typeface="Avenir Next Medium" panose="020B0503020202020204" pitchFamily="34" charset="0"/>
              </a:rPr>
              <a:t>the best of my ability, </a:t>
            </a:r>
            <a:r>
              <a:rPr lang="en-US" sz="4400" dirty="0">
                <a:solidFill>
                  <a:srgbClr val="FF0000"/>
                </a:solidFill>
                <a:latin typeface="Avenir Next Medium" panose="020B0503020202020204" pitchFamily="34" charset="0"/>
              </a:rPr>
              <a:t>and that </a:t>
            </a:r>
            <a:br>
              <a:rPr lang="en-US" sz="4400" dirty="0">
                <a:solidFill>
                  <a:srgbClr val="FF0000"/>
                </a:solidFill>
                <a:latin typeface="Avenir Next Medium" panose="020B0503020202020204" pitchFamily="34" charset="0"/>
              </a:rPr>
            </a:br>
            <a:r>
              <a:rPr lang="en-US" sz="4400" dirty="0">
                <a:solidFill>
                  <a:srgbClr val="FF0000"/>
                </a:solidFill>
                <a:latin typeface="Avenir Next Medium" panose="020B0503020202020204" pitchFamily="34" charset="0"/>
              </a:rPr>
              <a:t>I will studiously endeavor</a:t>
            </a:r>
            <a:r>
              <a:rPr lang="en-US" sz="4400" dirty="0">
                <a:latin typeface="Avenir Next Medium" panose="020B0503020202020204" pitchFamily="34" charset="0"/>
              </a:rPr>
              <a:t> to prevent </a:t>
            </a:r>
            <a:br>
              <a:rPr lang="en-US" sz="4400" dirty="0">
                <a:latin typeface="Avenir Next Medium" panose="020B0503020202020204" pitchFamily="34" charset="0"/>
              </a:rPr>
            </a:br>
            <a:r>
              <a:rPr lang="en-US" sz="4400" dirty="0">
                <a:latin typeface="Avenir Next Medium" panose="020B0503020202020204" pitchFamily="34" charset="0"/>
              </a:rPr>
              <a:t>fraud, deceit, and abuse </a:t>
            </a:r>
            <a:r>
              <a:rPr lang="en-US" sz="4400" dirty="0">
                <a:solidFill>
                  <a:srgbClr val="FF0000"/>
                </a:solidFill>
                <a:latin typeface="Avenir Next Medium" panose="020B0503020202020204" pitchFamily="34" charset="0"/>
              </a:rPr>
              <a:t>in </a:t>
            </a:r>
          </a:p>
          <a:p>
            <a:pPr marL="0" indent="0" algn="ctr">
              <a:lnSpc>
                <a:spcPct val="170000"/>
              </a:lnSpc>
              <a:spcBef>
                <a:spcPts val="0"/>
              </a:spcBef>
              <a:buNone/>
            </a:pPr>
            <a:r>
              <a:rPr lang="en-US" sz="4400" dirty="0">
                <a:solidFill>
                  <a:srgbClr val="FF0000"/>
                </a:solidFill>
                <a:latin typeface="Avenir Next Medium" panose="020B0503020202020204" pitchFamily="34" charset="0"/>
              </a:rPr>
              <a:t>conducting this election.”</a:t>
            </a:r>
          </a:p>
          <a:p>
            <a:endParaRPr lang="en-US" dirty="0"/>
          </a:p>
        </p:txBody>
      </p:sp>
      <p:sp>
        <p:nvSpPr>
          <p:cNvPr id="5" name="Slide Number Placeholder 4">
            <a:extLst>
              <a:ext uri="{FF2B5EF4-FFF2-40B4-BE49-F238E27FC236}">
                <a16:creationId xmlns:a16="http://schemas.microsoft.com/office/drawing/2014/main" id="{E529BE41-CAB8-D773-EA64-88A82F729BA5}"/>
              </a:ext>
            </a:extLst>
          </p:cNvPr>
          <p:cNvSpPr>
            <a:spLocks noGrp="1"/>
          </p:cNvSpPr>
          <p:nvPr>
            <p:ph type="sldNum" sz="quarter" idx="12"/>
          </p:nvPr>
        </p:nvSpPr>
        <p:spPr/>
        <p:txBody>
          <a:bodyPr/>
          <a:lstStyle/>
          <a:p>
            <a:fld id="{4B9068BC-2516-414E-8FCC-BFEAC2105173}" type="slidenum">
              <a:rPr lang="en-US" smtClean="0"/>
              <a:t>40</a:t>
            </a:fld>
            <a:endParaRPr lang="en-US"/>
          </a:p>
        </p:txBody>
      </p:sp>
      <p:sp>
        <p:nvSpPr>
          <p:cNvPr id="4" name="Text Placeholder 3">
            <a:extLst>
              <a:ext uri="{FF2B5EF4-FFF2-40B4-BE49-F238E27FC236}">
                <a16:creationId xmlns:a16="http://schemas.microsoft.com/office/drawing/2014/main" id="{BB79FDED-F450-77E4-99F6-727A157BAC8D}"/>
              </a:ext>
            </a:extLst>
          </p:cNvPr>
          <p:cNvSpPr>
            <a:spLocks noGrp="1"/>
          </p:cNvSpPr>
          <p:nvPr>
            <p:ph type="body" idx="13"/>
          </p:nvPr>
        </p:nvSpPr>
        <p:spPr/>
        <p:txBody>
          <a:bodyPr/>
          <a:lstStyle/>
          <a:p>
            <a:r>
              <a:rPr lang="en-US" dirty="0"/>
              <a:t>Officer Oath</a:t>
            </a:r>
          </a:p>
        </p:txBody>
      </p:sp>
    </p:spTree>
    <p:extLst>
      <p:ext uri="{BB962C8B-B14F-4D97-AF65-F5344CB8AC3E}">
        <p14:creationId xmlns:p14="http://schemas.microsoft.com/office/powerpoint/2010/main" val="2966324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629138"/>
            <a:ext cx="12192000" cy="239727"/>
          </a:xfrm>
          <a:custGeom>
            <a:avLst/>
            <a:gdLst/>
            <a:ahLst/>
            <a:cxnLst/>
            <a:rect l="l" t="t" r="r" b="b"/>
            <a:pathLst>
              <a:path w="9144000" h="97789">
                <a:moveTo>
                  <a:pt x="9144000" y="0"/>
                </a:moveTo>
                <a:lnTo>
                  <a:pt x="0" y="0"/>
                </a:lnTo>
                <a:lnTo>
                  <a:pt x="0" y="97536"/>
                </a:lnTo>
                <a:lnTo>
                  <a:pt x="9144000" y="97536"/>
                </a:lnTo>
                <a:lnTo>
                  <a:pt x="9144000" y="0"/>
                </a:lnTo>
                <a:close/>
              </a:path>
            </a:pathLst>
          </a:custGeom>
          <a:solidFill>
            <a:schemeClr val="tx2"/>
          </a:solidFill>
        </p:spPr>
        <p:txBody>
          <a:bodyPr wrap="square" lIns="0" tIns="0" rIns="0" bIns="0" rtlCol="0"/>
          <a:lstStyle/>
          <a:p>
            <a:endParaRPr sz="2400"/>
          </a:p>
        </p:txBody>
      </p:sp>
      <p:sp>
        <p:nvSpPr>
          <p:cNvPr id="3" name="object 3"/>
          <p:cNvSpPr txBox="1">
            <a:spLocks noGrp="1"/>
          </p:cNvSpPr>
          <p:nvPr>
            <p:ph type="title"/>
          </p:nvPr>
        </p:nvSpPr>
        <p:spPr/>
        <p:txBody>
          <a:bodyPr/>
          <a:lstStyle/>
          <a:p>
            <a:r>
              <a:rPr lang="en-US" dirty="0"/>
              <a:t>After I read the Oath, say “I will”</a:t>
            </a:r>
          </a:p>
        </p:txBody>
      </p:sp>
      <p:sp>
        <p:nvSpPr>
          <p:cNvPr id="9" name="Text Placeholder 8">
            <a:extLst>
              <a:ext uri="{FF2B5EF4-FFF2-40B4-BE49-F238E27FC236}">
                <a16:creationId xmlns:a16="http://schemas.microsoft.com/office/drawing/2014/main" id="{93D4E22A-18E7-1B19-1AEA-4D17EB7DF681}"/>
              </a:ext>
            </a:extLst>
          </p:cNvPr>
          <p:cNvSpPr>
            <a:spLocks noGrp="1"/>
          </p:cNvSpPr>
          <p:nvPr>
            <p:ph type="body" idx="13"/>
          </p:nvPr>
        </p:nvSpPr>
        <p:spPr/>
        <p:txBody>
          <a:bodyPr/>
          <a:lstStyle/>
          <a:p>
            <a:r>
              <a:rPr lang="en-US"/>
              <a:t>Appointment Oath</a:t>
            </a:r>
          </a:p>
        </p:txBody>
      </p:sp>
      <p:sp>
        <p:nvSpPr>
          <p:cNvPr id="8" name="Content Placeholder 7">
            <a:extLst>
              <a:ext uri="{FF2B5EF4-FFF2-40B4-BE49-F238E27FC236}">
                <a16:creationId xmlns:a16="http://schemas.microsoft.com/office/drawing/2014/main" id="{11C806DB-A207-A736-DFF2-4C78E4B55C23}"/>
              </a:ext>
            </a:extLst>
          </p:cNvPr>
          <p:cNvSpPr>
            <a:spLocks noGrp="1"/>
          </p:cNvSpPr>
          <p:nvPr>
            <p:ph idx="14"/>
          </p:nvPr>
        </p:nvSpPr>
        <p:spPr/>
        <p:txBody>
          <a:bodyPr>
            <a:normAutofit/>
          </a:bodyPr>
          <a:lstStyle/>
          <a:p>
            <a:pPr marL="0" indent="0" algn="ctr">
              <a:lnSpc>
                <a:spcPct val="200000"/>
              </a:lnSpc>
              <a:buNone/>
            </a:pPr>
            <a:r>
              <a:rPr lang="en-US" b="1" spc="-305" dirty="0">
                <a:solidFill>
                  <a:srgbClr val="1E2C30"/>
                </a:solidFill>
                <a:latin typeface="Baskerville SemiBold" panose="02020502070401020303" pitchFamily="18" charset="0"/>
                <a:ea typeface="Baskerville SemiBold" panose="02020502070401020303" pitchFamily="18" charset="0"/>
                <a:cs typeface="Tahoma"/>
              </a:rPr>
              <a:t>I</a:t>
            </a:r>
            <a:r>
              <a:rPr lang="en-US" b="1" spc="-140"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do</a:t>
            </a:r>
            <a:r>
              <a:rPr lang="en-US" b="1" spc="-133"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solemnly</a:t>
            </a:r>
            <a:r>
              <a:rPr lang="en-US" b="1" spc="-160"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swear</a:t>
            </a:r>
            <a:r>
              <a:rPr lang="en-US" b="1" spc="-167" dirty="0">
                <a:solidFill>
                  <a:srgbClr val="1E2C30"/>
                </a:solidFill>
                <a:latin typeface="Baskerville SemiBold" panose="02020502070401020303" pitchFamily="18" charset="0"/>
                <a:ea typeface="Baskerville SemiBold" panose="02020502070401020303" pitchFamily="18" charset="0"/>
                <a:cs typeface="Tahoma"/>
              </a:rPr>
              <a:t> </a:t>
            </a:r>
            <a:r>
              <a:rPr lang="en-US" b="1" spc="-113" dirty="0">
                <a:solidFill>
                  <a:srgbClr val="1E2C30"/>
                </a:solidFill>
                <a:latin typeface="Baskerville SemiBold" panose="02020502070401020303" pitchFamily="18" charset="0"/>
                <a:ea typeface="Baskerville SemiBold" panose="02020502070401020303" pitchFamily="18" charset="0"/>
                <a:cs typeface="Tahoma"/>
              </a:rPr>
              <a:t>(or </a:t>
            </a:r>
            <a:r>
              <a:rPr lang="en-US" b="1" spc="-47" dirty="0">
                <a:solidFill>
                  <a:srgbClr val="1E2C30"/>
                </a:solidFill>
                <a:latin typeface="Baskerville SemiBold" panose="02020502070401020303" pitchFamily="18" charset="0"/>
                <a:ea typeface="Baskerville SemiBold" panose="02020502070401020303" pitchFamily="18" charset="0"/>
                <a:cs typeface="Tahoma"/>
              </a:rPr>
              <a:t>affirm)</a:t>
            </a:r>
            <a:r>
              <a:rPr lang="en-US" b="1" spc="-160"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that</a:t>
            </a:r>
            <a:r>
              <a:rPr lang="en-US" b="1" spc="-152" dirty="0">
                <a:solidFill>
                  <a:srgbClr val="1E2C30"/>
                </a:solidFill>
                <a:latin typeface="Baskerville SemiBold" panose="02020502070401020303" pitchFamily="18" charset="0"/>
                <a:ea typeface="Baskerville SemiBold" panose="02020502070401020303" pitchFamily="18" charset="0"/>
                <a:cs typeface="Tahoma"/>
              </a:rPr>
              <a:t> </a:t>
            </a:r>
            <a:r>
              <a:rPr lang="en-US" b="1" spc="-305" dirty="0">
                <a:solidFill>
                  <a:srgbClr val="1E2C30"/>
                </a:solidFill>
                <a:latin typeface="Baskerville SemiBold" panose="02020502070401020303" pitchFamily="18" charset="0"/>
                <a:ea typeface="Baskerville SemiBold" panose="02020502070401020303" pitchFamily="18" charset="0"/>
                <a:cs typeface="Tahoma"/>
              </a:rPr>
              <a:t>I</a:t>
            </a:r>
            <a:r>
              <a:rPr lang="en-US" b="1" spc="-127"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will</a:t>
            </a:r>
            <a:r>
              <a:rPr lang="en-US" b="1" spc="-140"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support</a:t>
            </a:r>
            <a:r>
              <a:rPr lang="en-US" b="1" spc="-133" dirty="0">
                <a:solidFill>
                  <a:srgbClr val="1E2C30"/>
                </a:solidFill>
                <a:latin typeface="Baskerville SemiBold" panose="02020502070401020303" pitchFamily="18" charset="0"/>
                <a:ea typeface="Baskerville SemiBold" panose="02020502070401020303" pitchFamily="18" charset="0"/>
                <a:cs typeface="Tahoma"/>
              </a:rPr>
              <a:t> </a:t>
            </a:r>
            <a:r>
              <a:rPr lang="en-US" b="1" spc="-33" dirty="0">
                <a:solidFill>
                  <a:srgbClr val="1E2C30"/>
                </a:solidFill>
                <a:latin typeface="Baskerville SemiBold" panose="02020502070401020303" pitchFamily="18" charset="0"/>
                <a:ea typeface="Baskerville SemiBold" panose="02020502070401020303" pitchFamily="18" charset="0"/>
                <a:cs typeface="Tahoma"/>
              </a:rPr>
              <a:t>the </a:t>
            </a:r>
            <a:br>
              <a:rPr lang="en-US" b="1" spc="-33" dirty="0">
                <a:solidFill>
                  <a:srgbClr val="1E2C30"/>
                </a:solidFill>
                <a:latin typeface="Baskerville SemiBold" panose="02020502070401020303" pitchFamily="18" charset="0"/>
                <a:ea typeface="Baskerville SemiBold" panose="02020502070401020303" pitchFamily="18" charset="0"/>
                <a:cs typeface="Tahoma"/>
              </a:rPr>
            </a:br>
            <a:r>
              <a:rPr lang="en-US" b="1" dirty="0">
                <a:solidFill>
                  <a:srgbClr val="1E2C30"/>
                </a:solidFill>
                <a:latin typeface="Baskerville SemiBold" panose="02020502070401020303" pitchFamily="18" charset="0"/>
                <a:ea typeface="Baskerville SemiBold" panose="02020502070401020303" pitchFamily="18" charset="0"/>
                <a:cs typeface="Tahoma"/>
              </a:rPr>
              <a:t>Constitution</a:t>
            </a:r>
            <a:r>
              <a:rPr lang="en-US" b="1" spc="-20" dirty="0">
                <a:solidFill>
                  <a:srgbClr val="1E2C30"/>
                </a:solidFill>
                <a:latin typeface="Baskerville SemiBold" panose="02020502070401020303" pitchFamily="18" charset="0"/>
                <a:ea typeface="Baskerville SemiBold" panose="02020502070401020303" pitchFamily="18" charset="0"/>
                <a:cs typeface="Tahoma"/>
              </a:rPr>
              <a:t> </a:t>
            </a:r>
            <a:r>
              <a:rPr lang="en-US" b="1" spc="80" dirty="0">
                <a:solidFill>
                  <a:srgbClr val="1E2C30"/>
                </a:solidFill>
                <a:latin typeface="Baskerville SemiBold" panose="02020502070401020303" pitchFamily="18" charset="0"/>
                <a:ea typeface="Baskerville SemiBold" panose="02020502070401020303" pitchFamily="18" charset="0"/>
                <a:cs typeface="Tahoma"/>
              </a:rPr>
              <a:t>of</a:t>
            </a:r>
            <a:r>
              <a:rPr lang="en-US" b="1" spc="13"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the United </a:t>
            </a:r>
            <a:r>
              <a:rPr lang="en-US" b="1" spc="-47" dirty="0">
                <a:solidFill>
                  <a:srgbClr val="1E2C30"/>
                </a:solidFill>
                <a:latin typeface="Baskerville SemiBold" panose="02020502070401020303" pitchFamily="18" charset="0"/>
                <a:ea typeface="Baskerville SemiBold" panose="02020502070401020303" pitchFamily="18" charset="0"/>
                <a:cs typeface="Tahoma"/>
              </a:rPr>
              <a:t>States,</a:t>
            </a:r>
            <a:r>
              <a:rPr lang="en-US" b="1" spc="-40" dirty="0">
                <a:solidFill>
                  <a:srgbClr val="1E2C30"/>
                </a:solidFill>
                <a:latin typeface="Baskerville SemiBold" panose="02020502070401020303" pitchFamily="18" charset="0"/>
                <a:ea typeface="Baskerville SemiBold" panose="02020502070401020303" pitchFamily="18" charset="0"/>
                <a:cs typeface="Tahoma"/>
              </a:rPr>
              <a:t> </a:t>
            </a:r>
            <a:r>
              <a:rPr lang="en-US" b="1" spc="-27" dirty="0">
                <a:solidFill>
                  <a:srgbClr val="1E2C30"/>
                </a:solidFill>
                <a:latin typeface="Baskerville SemiBold" panose="02020502070401020303" pitchFamily="18" charset="0"/>
                <a:ea typeface="Baskerville SemiBold" panose="02020502070401020303" pitchFamily="18" charset="0"/>
                <a:cs typeface="Tahoma"/>
              </a:rPr>
              <a:t>and</a:t>
            </a:r>
            <a:r>
              <a:rPr lang="en-US" b="1" spc="20"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the</a:t>
            </a:r>
            <a:r>
              <a:rPr lang="en-US" b="1" spc="-7" dirty="0">
                <a:solidFill>
                  <a:srgbClr val="1E2C30"/>
                </a:solidFill>
                <a:latin typeface="Baskerville SemiBold" panose="02020502070401020303" pitchFamily="18" charset="0"/>
                <a:ea typeface="Baskerville SemiBold" panose="02020502070401020303" pitchFamily="18" charset="0"/>
                <a:cs typeface="Tahoma"/>
              </a:rPr>
              <a:t> </a:t>
            </a:r>
            <a:br>
              <a:rPr lang="en-US" b="1" spc="-7" dirty="0">
                <a:solidFill>
                  <a:srgbClr val="1E2C30"/>
                </a:solidFill>
                <a:latin typeface="Baskerville SemiBold" panose="02020502070401020303" pitchFamily="18" charset="0"/>
                <a:ea typeface="Baskerville SemiBold" panose="02020502070401020303" pitchFamily="18" charset="0"/>
                <a:cs typeface="Tahoma"/>
              </a:rPr>
            </a:br>
            <a:r>
              <a:rPr lang="en-US" b="1" dirty="0">
                <a:solidFill>
                  <a:srgbClr val="1E2C30"/>
                </a:solidFill>
                <a:latin typeface="Baskerville SemiBold" panose="02020502070401020303" pitchFamily="18" charset="0"/>
                <a:ea typeface="Baskerville SemiBold" panose="02020502070401020303" pitchFamily="18" charset="0"/>
                <a:cs typeface="Tahoma"/>
              </a:rPr>
              <a:t>Constitution</a:t>
            </a:r>
            <a:r>
              <a:rPr lang="en-US" b="1" spc="-33" dirty="0">
                <a:solidFill>
                  <a:srgbClr val="1E2C30"/>
                </a:solidFill>
                <a:latin typeface="Baskerville SemiBold" panose="02020502070401020303" pitchFamily="18" charset="0"/>
                <a:ea typeface="Baskerville SemiBold" panose="02020502070401020303" pitchFamily="18" charset="0"/>
                <a:cs typeface="Tahoma"/>
              </a:rPr>
              <a:t> </a:t>
            </a:r>
            <a:r>
              <a:rPr lang="en-US" b="1" spc="47" dirty="0">
                <a:solidFill>
                  <a:srgbClr val="1E2C30"/>
                </a:solidFill>
                <a:latin typeface="Baskerville SemiBold" panose="02020502070401020303" pitchFamily="18" charset="0"/>
                <a:ea typeface="Baskerville SemiBold" panose="02020502070401020303" pitchFamily="18" charset="0"/>
                <a:cs typeface="Tahoma"/>
              </a:rPr>
              <a:t>of </a:t>
            </a:r>
            <a:r>
              <a:rPr lang="en-US" b="1" dirty="0">
                <a:solidFill>
                  <a:srgbClr val="1E2C30"/>
                </a:solidFill>
                <a:latin typeface="Baskerville SemiBold" panose="02020502070401020303" pitchFamily="18" charset="0"/>
                <a:ea typeface="Baskerville SemiBold" panose="02020502070401020303" pitchFamily="18" charset="0"/>
                <a:cs typeface="Tahoma"/>
              </a:rPr>
              <a:t>the</a:t>
            </a:r>
            <a:r>
              <a:rPr lang="en-US" b="1" spc="-113"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Commonwealth</a:t>
            </a:r>
            <a:r>
              <a:rPr lang="en-US" b="1" spc="-140" dirty="0">
                <a:solidFill>
                  <a:srgbClr val="1E2C30"/>
                </a:solidFill>
                <a:latin typeface="Baskerville SemiBold" panose="02020502070401020303" pitchFamily="18" charset="0"/>
                <a:ea typeface="Baskerville SemiBold" panose="02020502070401020303" pitchFamily="18" charset="0"/>
                <a:cs typeface="Tahoma"/>
              </a:rPr>
              <a:t> </a:t>
            </a:r>
            <a:r>
              <a:rPr lang="en-US" b="1" spc="80" dirty="0">
                <a:solidFill>
                  <a:srgbClr val="1E2C30"/>
                </a:solidFill>
                <a:latin typeface="Baskerville SemiBold" panose="02020502070401020303" pitchFamily="18" charset="0"/>
                <a:ea typeface="Baskerville SemiBold" panose="02020502070401020303" pitchFamily="18" charset="0"/>
                <a:cs typeface="Tahoma"/>
              </a:rPr>
              <a:t>of</a:t>
            </a:r>
            <a:r>
              <a:rPr lang="en-US" b="1" spc="-80" dirty="0">
                <a:solidFill>
                  <a:srgbClr val="1E2C30"/>
                </a:solidFill>
                <a:latin typeface="Baskerville SemiBold" panose="02020502070401020303" pitchFamily="18" charset="0"/>
                <a:ea typeface="Baskerville SemiBold" panose="02020502070401020303" pitchFamily="18" charset="0"/>
                <a:cs typeface="Tahoma"/>
              </a:rPr>
              <a:t> </a:t>
            </a:r>
            <a:r>
              <a:rPr lang="en-US" b="1" spc="-13" dirty="0">
                <a:solidFill>
                  <a:srgbClr val="1E2C30"/>
                </a:solidFill>
                <a:latin typeface="Baskerville SemiBold" panose="02020502070401020303" pitchFamily="18" charset="0"/>
                <a:ea typeface="Baskerville SemiBold" panose="02020502070401020303" pitchFamily="18" charset="0"/>
                <a:cs typeface="Tahoma"/>
              </a:rPr>
              <a:t>Virginia,</a:t>
            </a:r>
            <a:r>
              <a:rPr lang="en-US" b="1" spc="-107" dirty="0">
                <a:solidFill>
                  <a:srgbClr val="1E2C30"/>
                </a:solidFill>
                <a:latin typeface="Baskerville SemiBold" panose="02020502070401020303" pitchFamily="18" charset="0"/>
                <a:ea typeface="Baskerville SemiBold" panose="02020502070401020303" pitchFamily="18" charset="0"/>
                <a:cs typeface="Tahoma"/>
              </a:rPr>
              <a:t> </a:t>
            </a:r>
            <a:r>
              <a:rPr lang="en-US" b="1" spc="-27" dirty="0">
                <a:solidFill>
                  <a:srgbClr val="1E2C30"/>
                </a:solidFill>
                <a:latin typeface="Baskerville SemiBold" panose="02020502070401020303" pitchFamily="18" charset="0"/>
                <a:ea typeface="Baskerville SemiBold" panose="02020502070401020303" pitchFamily="18" charset="0"/>
                <a:cs typeface="Tahoma"/>
              </a:rPr>
              <a:t>and</a:t>
            </a:r>
            <a:r>
              <a:rPr lang="en-US" b="1" spc="-93"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that</a:t>
            </a:r>
            <a:r>
              <a:rPr lang="en-US" b="1" spc="-113" dirty="0">
                <a:solidFill>
                  <a:srgbClr val="1E2C30"/>
                </a:solidFill>
                <a:latin typeface="Baskerville SemiBold" panose="02020502070401020303" pitchFamily="18" charset="0"/>
                <a:ea typeface="Baskerville SemiBold" panose="02020502070401020303" pitchFamily="18" charset="0"/>
                <a:cs typeface="Tahoma"/>
              </a:rPr>
              <a:t> </a:t>
            </a:r>
            <a:r>
              <a:rPr lang="en-US" b="1" spc="-305" dirty="0">
                <a:solidFill>
                  <a:srgbClr val="1E2C30"/>
                </a:solidFill>
                <a:latin typeface="Baskerville SemiBold" panose="02020502070401020303" pitchFamily="18" charset="0"/>
                <a:ea typeface="Baskerville SemiBold" panose="02020502070401020303" pitchFamily="18" charset="0"/>
                <a:cs typeface="Tahoma"/>
              </a:rPr>
              <a:t>I</a:t>
            </a:r>
            <a:r>
              <a:rPr lang="en-US" b="1" spc="-80"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will</a:t>
            </a:r>
            <a:r>
              <a:rPr lang="en-US" b="1" spc="-107"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faithfully</a:t>
            </a:r>
            <a:r>
              <a:rPr lang="en-US" b="1" spc="-133" dirty="0">
                <a:solidFill>
                  <a:srgbClr val="1E2C30"/>
                </a:solidFill>
                <a:latin typeface="Baskerville SemiBold" panose="02020502070401020303" pitchFamily="18" charset="0"/>
                <a:ea typeface="Baskerville SemiBold" panose="02020502070401020303" pitchFamily="18" charset="0"/>
                <a:cs typeface="Tahoma"/>
              </a:rPr>
              <a:t> </a:t>
            </a:r>
            <a:r>
              <a:rPr lang="en-US" b="1" spc="-33" dirty="0">
                <a:solidFill>
                  <a:srgbClr val="1E2C30"/>
                </a:solidFill>
                <a:latin typeface="Baskerville SemiBold" panose="02020502070401020303" pitchFamily="18" charset="0"/>
                <a:ea typeface="Baskerville SemiBold" panose="02020502070401020303" pitchFamily="18" charset="0"/>
                <a:cs typeface="Tahoma"/>
              </a:rPr>
              <a:t>and </a:t>
            </a:r>
            <a:r>
              <a:rPr lang="en-US" b="1" dirty="0">
                <a:solidFill>
                  <a:srgbClr val="1E2C30"/>
                </a:solidFill>
                <a:latin typeface="Baskerville SemiBold" panose="02020502070401020303" pitchFamily="18" charset="0"/>
                <a:ea typeface="Baskerville SemiBold" panose="02020502070401020303" pitchFamily="18" charset="0"/>
                <a:cs typeface="Tahoma"/>
              </a:rPr>
              <a:t>impartially</a:t>
            </a:r>
            <a:r>
              <a:rPr lang="en-US" b="1" spc="-167" dirty="0">
                <a:solidFill>
                  <a:srgbClr val="1E2C30"/>
                </a:solidFill>
                <a:latin typeface="Baskerville SemiBold" panose="02020502070401020303" pitchFamily="18" charset="0"/>
                <a:ea typeface="Baskerville SemiBold" panose="02020502070401020303" pitchFamily="18" charset="0"/>
                <a:cs typeface="Tahoma"/>
              </a:rPr>
              <a:t> </a:t>
            </a:r>
            <a:r>
              <a:rPr lang="en-US" b="1" spc="-13" dirty="0">
                <a:solidFill>
                  <a:srgbClr val="1E2C30"/>
                </a:solidFill>
                <a:latin typeface="Baskerville SemiBold" panose="02020502070401020303" pitchFamily="18" charset="0"/>
                <a:ea typeface="Baskerville SemiBold" panose="02020502070401020303" pitchFamily="18" charset="0"/>
                <a:cs typeface="Tahoma"/>
              </a:rPr>
              <a:t>discharge</a:t>
            </a:r>
            <a:r>
              <a:rPr lang="en-US" b="1" spc="-193" dirty="0">
                <a:solidFill>
                  <a:srgbClr val="1E2C30"/>
                </a:solidFill>
                <a:latin typeface="Baskerville SemiBold" panose="02020502070401020303" pitchFamily="18" charset="0"/>
                <a:ea typeface="Baskerville SemiBold" panose="02020502070401020303" pitchFamily="18" charset="0"/>
                <a:cs typeface="Tahoma"/>
              </a:rPr>
              <a:t> </a:t>
            </a:r>
            <a:r>
              <a:rPr lang="en-US" b="1" spc="-13" dirty="0">
                <a:solidFill>
                  <a:srgbClr val="1E2C30"/>
                </a:solidFill>
                <a:latin typeface="Baskerville SemiBold" panose="02020502070401020303" pitchFamily="18" charset="0"/>
                <a:ea typeface="Baskerville SemiBold" panose="02020502070401020303" pitchFamily="18" charset="0"/>
                <a:cs typeface="Tahoma"/>
              </a:rPr>
              <a:t>all</a:t>
            </a:r>
            <a:r>
              <a:rPr lang="en-US" b="1" spc="-173"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the</a:t>
            </a:r>
            <a:r>
              <a:rPr lang="en-US" b="1" spc="-187"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duties</a:t>
            </a:r>
            <a:r>
              <a:rPr lang="en-US" b="1" spc="-180"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incumbent</a:t>
            </a:r>
            <a:r>
              <a:rPr lang="en-US" b="1" spc="-213"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upon</a:t>
            </a:r>
            <a:r>
              <a:rPr lang="en-US" b="1" spc="-160" dirty="0">
                <a:solidFill>
                  <a:srgbClr val="1E2C30"/>
                </a:solidFill>
                <a:latin typeface="Baskerville SemiBold" panose="02020502070401020303" pitchFamily="18" charset="0"/>
                <a:ea typeface="Baskerville SemiBold" panose="02020502070401020303" pitchFamily="18" charset="0"/>
                <a:cs typeface="Tahoma"/>
              </a:rPr>
              <a:t> </a:t>
            </a:r>
            <a:r>
              <a:rPr lang="en-US" b="1" spc="-27" dirty="0">
                <a:solidFill>
                  <a:srgbClr val="1E2C30"/>
                </a:solidFill>
                <a:latin typeface="Baskerville SemiBold" panose="02020502070401020303" pitchFamily="18" charset="0"/>
                <a:ea typeface="Baskerville SemiBold" panose="02020502070401020303" pitchFamily="18" charset="0"/>
                <a:cs typeface="Tahoma"/>
              </a:rPr>
              <a:t>me</a:t>
            </a:r>
            <a:r>
              <a:rPr lang="en-US" b="1" spc="-173" dirty="0">
                <a:solidFill>
                  <a:srgbClr val="1E2C30"/>
                </a:solidFill>
                <a:latin typeface="Baskerville SemiBold" panose="02020502070401020303" pitchFamily="18" charset="0"/>
                <a:ea typeface="Baskerville SemiBold" panose="02020502070401020303" pitchFamily="18" charset="0"/>
                <a:cs typeface="Tahoma"/>
              </a:rPr>
              <a:t> </a:t>
            </a:r>
            <a:r>
              <a:rPr lang="en-US" b="1" spc="-33" dirty="0">
                <a:solidFill>
                  <a:srgbClr val="1E2C30"/>
                </a:solidFill>
                <a:latin typeface="Baskerville SemiBold" panose="02020502070401020303" pitchFamily="18" charset="0"/>
                <a:ea typeface="Baskerville SemiBold" panose="02020502070401020303" pitchFamily="18" charset="0"/>
                <a:cs typeface="Tahoma"/>
              </a:rPr>
              <a:t>as </a:t>
            </a:r>
            <a:r>
              <a:rPr lang="en-US" b="1" spc="-67" dirty="0">
                <a:solidFill>
                  <a:srgbClr val="1E2C30"/>
                </a:solidFill>
                <a:latin typeface="Baskerville SemiBold" panose="02020502070401020303" pitchFamily="18" charset="0"/>
                <a:ea typeface="Baskerville SemiBold" panose="02020502070401020303" pitchFamily="18" charset="0"/>
                <a:cs typeface="Tahoma"/>
              </a:rPr>
              <a:t>an</a:t>
            </a:r>
            <a:r>
              <a:rPr lang="en-US" b="1" spc="-47" dirty="0">
                <a:solidFill>
                  <a:srgbClr val="1E2C30"/>
                </a:solidFill>
                <a:latin typeface="Baskerville SemiBold" panose="02020502070401020303" pitchFamily="18" charset="0"/>
                <a:ea typeface="Baskerville SemiBold" panose="02020502070401020303" pitchFamily="18" charset="0"/>
                <a:cs typeface="Tahoma"/>
              </a:rPr>
              <a:t> </a:t>
            </a:r>
            <a:br>
              <a:rPr lang="en-US" b="1" spc="-47" dirty="0">
                <a:solidFill>
                  <a:srgbClr val="1E2C30"/>
                </a:solidFill>
                <a:latin typeface="Baskerville SemiBold" panose="02020502070401020303" pitchFamily="18" charset="0"/>
                <a:ea typeface="Baskerville SemiBold" panose="02020502070401020303" pitchFamily="18" charset="0"/>
                <a:cs typeface="Tahoma"/>
              </a:rPr>
            </a:br>
            <a:r>
              <a:rPr lang="en-US" b="1" spc="73" dirty="0">
                <a:solidFill>
                  <a:srgbClr val="1E2C30"/>
                </a:solidFill>
                <a:latin typeface="Baskerville SemiBold" panose="02020502070401020303" pitchFamily="18" charset="0"/>
                <a:ea typeface="Baskerville SemiBold" panose="02020502070401020303" pitchFamily="18" charset="0"/>
                <a:cs typeface="Tahoma"/>
              </a:rPr>
              <a:t>Officer</a:t>
            </a:r>
            <a:r>
              <a:rPr lang="en-US" b="1" spc="-40" dirty="0">
                <a:solidFill>
                  <a:srgbClr val="1E2C30"/>
                </a:solidFill>
                <a:latin typeface="Baskerville SemiBold" panose="02020502070401020303" pitchFamily="18" charset="0"/>
                <a:ea typeface="Baskerville SemiBold" panose="02020502070401020303" pitchFamily="18" charset="0"/>
                <a:cs typeface="Tahoma"/>
              </a:rPr>
              <a:t> </a:t>
            </a:r>
            <a:r>
              <a:rPr lang="en-US" b="1" spc="80" dirty="0">
                <a:solidFill>
                  <a:srgbClr val="1E2C30"/>
                </a:solidFill>
                <a:latin typeface="Baskerville SemiBold" panose="02020502070401020303" pitchFamily="18" charset="0"/>
                <a:ea typeface="Baskerville SemiBold" panose="02020502070401020303" pitchFamily="18" charset="0"/>
                <a:cs typeface="Tahoma"/>
              </a:rPr>
              <a:t>of</a:t>
            </a:r>
            <a:r>
              <a:rPr lang="en-US" b="1" spc="-13"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Election</a:t>
            </a:r>
            <a:r>
              <a:rPr lang="en-US" b="1" spc="-60" dirty="0">
                <a:solidFill>
                  <a:srgbClr val="1E2C30"/>
                </a:solidFill>
                <a:latin typeface="Baskerville SemiBold" panose="02020502070401020303" pitchFamily="18" charset="0"/>
                <a:ea typeface="Baskerville SemiBold" panose="02020502070401020303" pitchFamily="18" charset="0"/>
                <a:cs typeface="Tahoma"/>
              </a:rPr>
              <a:t> </a:t>
            </a:r>
            <a:r>
              <a:rPr lang="en-US" b="1" spc="80" dirty="0">
                <a:solidFill>
                  <a:srgbClr val="1E2C30"/>
                </a:solidFill>
                <a:latin typeface="Baskerville SemiBold" panose="02020502070401020303" pitchFamily="18" charset="0"/>
                <a:ea typeface="Baskerville SemiBold" panose="02020502070401020303" pitchFamily="18" charset="0"/>
                <a:cs typeface="Tahoma"/>
              </a:rPr>
              <a:t>of</a:t>
            </a:r>
            <a:r>
              <a:rPr lang="en-US" b="1" spc="-7"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Prince</a:t>
            </a:r>
            <a:r>
              <a:rPr lang="en-US" b="1" spc="-60"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William</a:t>
            </a:r>
            <a:r>
              <a:rPr lang="en-US" b="1" spc="-33"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County</a:t>
            </a:r>
            <a:r>
              <a:rPr lang="en-US" b="1" spc="-53" dirty="0">
                <a:solidFill>
                  <a:srgbClr val="1E2C30"/>
                </a:solidFill>
                <a:latin typeface="Baskerville SemiBold" panose="02020502070401020303" pitchFamily="18" charset="0"/>
                <a:ea typeface="Baskerville SemiBold" panose="02020502070401020303" pitchFamily="18" charset="0"/>
                <a:cs typeface="Tahoma"/>
              </a:rPr>
              <a:t> </a:t>
            </a:r>
            <a:r>
              <a:rPr lang="en-US" b="1" spc="-13" dirty="0">
                <a:solidFill>
                  <a:srgbClr val="1E2C30"/>
                </a:solidFill>
                <a:latin typeface="Baskerville SemiBold" panose="02020502070401020303" pitchFamily="18" charset="0"/>
                <a:ea typeface="Baskerville SemiBold" panose="02020502070401020303" pitchFamily="18" charset="0"/>
                <a:cs typeface="Tahoma"/>
              </a:rPr>
              <a:t>according </a:t>
            </a:r>
            <a:r>
              <a:rPr lang="en-US" b="1" spc="67" dirty="0">
                <a:solidFill>
                  <a:srgbClr val="1E2C30"/>
                </a:solidFill>
                <a:latin typeface="Baskerville SemiBold" panose="02020502070401020303" pitchFamily="18" charset="0"/>
                <a:ea typeface="Baskerville SemiBold" panose="02020502070401020303" pitchFamily="18" charset="0"/>
                <a:cs typeface="Tahoma"/>
              </a:rPr>
              <a:t>to</a:t>
            </a:r>
            <a:r>
              <a:rPr lang="en-US" b="1" spc="-173"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the</a:t>
            </a:r>
            <a:r>
              <a:rPr lang="en-US" b="1" spc="-173"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best</a:t>
            </a:r>
            <a:r>
              <a:rPr lang="en-US" b="1" spc="-180" dirty="0">
                <a:solidFill>
                  <a:srgbClr val="1E2C30"/>
                </a:solidFill>
                <a:latin typeface="Baskerville SemiBold" panose="02020502070401020303" pitchFamily="18" charset="0"/>
                <a:ea typeface="Baskerville SemiBold" panose="02020502070401020303" pitchFamily="18" charset="0"/>
                <a:cs typeface="Tahoma"/>
              </a:rPr>
              <a:t> </a:t>
            </a:r>
            <a:r>
              <a:rPr lang="en-US" b="1" spc="80" dirty="0">
                <a:solidFill>
                  <a:srgbClr val="1E2C30"/>
                </a:solidFill>
                <a:latin typeface="Baskerville SemiBold" panose="02020502070401020303" pitchFamily="18" charset="0"/>
                <a:ea typeface="Baskerville SemiBold" panose="02020502070401020303" pitchFamily="18" charset="0"/>
                <a:cs typeface="Tahoma"/>
              </a:rPr>
              <a:t>of</a:t>
            </a:r>
            <a:r>
              <a:rPr lang="en-US" b="1" spc="-147"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my</a:t>
            </a:r>
            <a:r>
              <a:rPr lang="en-US" b="1" spc="-187" dirty="0">
                <a:solidFill>
                  <a:srgbClr val="1E2C30"/>
                </a:solidFill>
                <a:latin typeface="Baskerville SemiBold" panose="02020502070401020303" pitchFamily="18" charset="0"/>
                <a:ea typeface="Baskerville SemiBold" panose="02020502070401020303" pitchFamily="18" charset="0"/>
                <a:cs typeface="Tahoma"/>
              </a:rPr>
              <a:t> </a:t>
            </a:r>
            <a:r>
              <a:rPr lang="en-US" b="1" dirty="0">
                <a:solidFill>
                  <a:srgbClr val="1E2C30"/>
                </a:solidFill>
                <a:latin typeface="Baskerville SemiBold" panose="02020502070401020303" pitchFamily="18" charset="0"/>
                <a:ea typeface="Baskerville SemiBold" panose="02020502070401020303" pitchFamily="18" charset="0"/>
                <a:cs typeface="Tahoma"/>
              </a:rPr>
              <a:t>ability</a:t>
            </a:r>
            <a:r>
              <a:rPr lang="en-US" b="1" spc="-13" dirty="0">
                <a:solidFill>
                  <a:srgbClr val="1E2C30"/>
                </a:solidFill>
                <a:latin typeface="Baskerville SemiBold" panose="02020502070401020303" pitchFamily="18" charset="0"/>
                <a:ea typeface="Baskerville SemiBold" panose="02020502070401020303" pitchFamily="18" charset="0"/>
                <a:cs typeface="Tahoma"/>
              </a:rPr>
              <a:t>.</a:t>
            </a:r>
            <a:endParaRPr lang="en-US" b="1" dirty="0">
              <a:latin typeface="Baskerville SemiBold" panose="02020502070401020303" pitchFamily="18" charset="0"/>
              <a:ea typeface="Baskerville SemiBold" panose="02020502070401020303" pitchFamily="18" charset="0"/>
              <a:cs typeface="Tahoma"/>
            </a:endParaRPr>
          </a:p>
          <a:p>
            <a:endParaRPr lang="en-US" dirty="0"/>
          </a:p>
        </p:txBody>
      </p:sp>
      <p:sp>
        <p:nvSpPr>
          <p:cNvPr id="10" name="object 2">
            <a:extLst>
              <a:ext uri="{FF2B5EF4-FFF2-40B4-BE49-F238E27FC236}">
                <a16:creationId xmlns:a16="http://schemas.microsoft.com/office/drawing/2014/main" id="{E0CBF18B-A5E1-BA6B-058E-4CDCE9D7A9A2}"/>
              </a:ext>
            </a:extLst>
          </p:cNvPr>
          <p:cNvSpPr/>
          <p:nvPr/>
        </p:nvSpPr>
        <p:spPr>
          <a:xfrm>
            <a:off x="0" y="6628500"/>
            <a:ext cx="12192000" cy="130387"/>
          </a:xfrm>
          <a:custGeom>
            <a:avLst/>
            <a:gdLst/>
            <a:ahLst/>
            <a:cxnLst/>
            <a:rect l="l" t="t" r="r" b="b"/>
            <a:pathLst>
              <a:path w="9144000" h="97789">
                <a:moveTo>
                  <a:pt x="9144000" y="0"/>
                </a:moveTo>
                <a:lnTo>
                  <a:pt x="0" y="0"/>
                </a:lnTo>
                <a:lnTo>
                  <a:pt x="0" y="97536"/>
                </a:lnTo>
                <a:lnTo>
                  <a:pt x="9144000" y="97536"/>
                </a:lnTo>
                <a:lnTo>
                  <a:pt x="9144000" y="0"/>
                </a:lnTo>
                <a:close/>
              </a:path>
            </a:pathLst>
          </a:custGeom>
          <a:solidFill>
            <a:schemeClr val="accent2">
              <a:lumMod val="40000"/>
              <a:lumOff val="60000"/>
            </a:schemeClr>
          </a:solidFill>
        </p:spPr>
        <p:txBody>
          <a:bodyPr wrap="square" lIns="0" tIns="0" rIns="0" bIns="0" rtlCol="0"/>
          <a:lstStyle/>
          <a:p>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52C15-6FED-A073-B53C-6F313EF2621D}"/>
              </a:ext>
            </a:extLst>
          </p:cNvPr>
          <p:cNvSpPr>
            <a:spLocks noGrp="1"/>
          </p:cNvSpPr>
          <p:nvPr>
            <p:ph type="title"/>
          </p:nvPr>
        </p:nvSpPr>
        <p:spPr/>
        <p:txBody>
          <a:bodyPr/>
          <a:lstStyle/>
          <a:p>
            <a:r>
              <a:rPr lang="en-US" dirty="0"/>
              <a:t>Have a great election!</a:t>
            </a:r>
          </a:p>
        </p:txBody>
      </p:sp>
    </p:spTree>
    <p:extLst>
      <p:ext uri="{BB962C8B-B14F-4D97-AF65-F5344CB8AC3E}">
        <p14:creationId xmlns:p14="http://schemas.microsoft.com/office/powerpoint/2010/main" val="3993543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0B01-F2C6-C1B9-E35B-08C75EAC3301}"/>
              </a:ext>
            </a:extLst>
          </p:cNvPr>
          <p:cNvSpPr>
            <a:spLocks noGrp="1"/>
          </p:cNvSpPr>
          <p:nvPr>
            <p:ph type="title"/>
          </p:nvPr>
        </p:nvSpPr>
        <p:spPr>
          <a:noFill/>
        </p:spPr>
        <p:txBody>
          <a:bodyPr vert="horz" lIns="91440" tIns="45720" rIns="91440" bIns="45720" rtlCol="0" anchor="ctr">
            <a:normAutofit/>
          </a:bodyPr>
          <a:lstStyle/>
          <a:p>
            <a:pPr algn="ctr"/>
            <a:r>
              <a:rPr lang="en-US" sz="3600" kern="1200" dirty="0">
                <a:solidFill>
                  <a:schemeClr val="accent2"/>
                </a:solidFill>
                <a:latin typeface="+mj-lt"/>
                <a:ea typeface="+mj-ea"/>
                <a:cs typeface="+mj-cs"/>
              </a:rPr>
              <a:t>Quiz and Oath</a:t>
            </a:r>
          </a:p>
        </p:txBody>
      </p:sp>
      <p:pic>
        <p:nvPicPr>
          <p:cNvPr id="1026" name="Picture 1">
            <a:extLst>
              <a:ext uri="{FF2B5EF4-FFF2-40B4-BE49-F238E27FC236}">
                <a16:creationId xmlns:a16="http://schemas.microsoft.com/office/drawing/2014/main" id="{20A67451-084F-0BDF-0C70-496793FC12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695317" y="2505910"/>
            <a:ext cx="3598863" cy="3598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41043650-636A-BC83-BE69-03BC6B652166}"/>
              </a:ext>
            </a:extLst>
          </p:cNvPr>
          <p:cNvSpPr>
            <a:spLocks noGrp="1"/>
          </p:cNvSpPr>
          <p:nvPr>
            <p:ph type="body" sz="half" idx="2"/>
          </p:nvPr>
        </p:nvSpPr>
        <p:spPr>
          <a:xfrm>
            <a:off x="680322" y="2336872"/>
            <a:ext cx="5415678" cy="3599317"/>
          </a:xfrm>
        </p:spPr>
        <p:txBody>
          <a:bodyPr>
            <a:normAutofit/>
          </a:bodyPr>
          <a:lstStyle/>
          <a:p>
            <a:r>
              <a:rPr lang="en-US" sz="4400" dirty="0"/>
              <a:t>Quiz and Oath</a:t>
            </a:r>
          </a:p>
          <a:p>
            <a:endParaRPr lang="en-US" sz="4400" dirty="0"/>
          </a:p>
          <a:p>
            <a:r>
              <a:rPr lang="en-US" sz="4000" dirty="0">
                <a:hlinkClick r:id="rId3" tooltip="https://forms.gle/7vwey9naw2ukvaxa7"/>
              </a:rPr>
              <a:t>https://forms.gle/7vwEy9nAw2UKVaXa7</a:t>
            </a:r>
            <a:endParaRPr lang="en-US" sz="4400" dirty="0"/>
          </a:p>
        </p:txBody>
      </p:sp>
      <p:sp>
        <p:nvSpPr>
          <p:cNvPr id="4" name="Text Placeholder 3">
            <a:extLst>
              <a:ext uri="{FF2B5EF4-FFF2-40B4-BE49-F238E27FC236}">
                <a16:creationId xmlns:a16="http://schemas.microsoft.com/office/drawing/2014/main" id="{92004FA8-FC87-CF58-7D2B-D824093C7E70}"/>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190876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3271F-098F-42B0-AF84-F57903001218}"/>
              </a:ext>
            </a:extLst>
          </p:cNvPr>
          <p:cNvSpPr>
            <a:spLocks noGrp="1"/>
          </p:cNvSpPr>
          <p:nvPr>
            <p:ph type="title"/>
          </p:nvPr>
        </p:nvSpPr>
        <p:spPr/>
        <p:txBody>
          <a:bodyPr/>
          <a:lstStyle/>
          <a:p>
            <a:r>
              <a:rPr lang="en-US" dirty="0"/>
              <a:t>General Information</a:t>
            </a:r>
          </a:p>
        </p:txBody>
      </p:sp>
      <p:sp>
        <p:nvSpPr>
          <p:cNvPr id="4" name="Slide Number Placeholder 3">
            <a:extLst>
              <a:ext uri="{FF2B5EF4-FFF2-40B4-BE49-F238E27FC236}">
                <a16:creationId xmlns:a16="http://schemas.microsoft.com/office/drawing/2014/main" id="{31017097-59D1-BF5C-3D0D-4FB6D258F243}"/>
              </a:ext>
            </a:extLst>
          </p:cNvPr>
          <p:cNvSpPr>
            <a:spLocks noGrp="1"/>
          </p:cNvSpPr>
          <p:nvPr>
            <p:ph type="sldNum" sz="quarter" idx="12"/>
          </p:nvPr>
        </p:nvSpPr>
        <p:spPr/>
        <p:txBody>
          <a:bodyPr/>
          <a:lstStyle/>
          <a:p>
            <a:fld id="{D31CAA71-4D27-45EF-9A7D-B4FB29218C71}" type="slidenum">
              <a:rPr lang="en-US" smtClean="0"/>
              <a:pPr/>
              <a:t>5</a:t>
            </a:fld>
            <a:endParaRPr lang="en-US"/>
          </a:p>
        </p:txBody>
      </p:sp>
      <p:sp>
        <p:nvSpPr>
          <p:cNvPr id="5" name="Text Placeholder 4">
            <a:extLst>
              <a:ext uri="{FF2B5EF4-FFF2-40B4-BE49-F238E27FC236}">
                <a16:creationId xmlns:a16="http://schemas.microsoft.com/office/drawing/2014/main" id="{E1515B0B-DB05-45E2-C9B9-6BE9B68EA597}"/>
              </a:ext>
            </a:extLst>
          </p:cNvPr>
          <p:cNvSpPr>
            <a:spLocks noGrp="1"/>
          </p:cNvSpPr>
          <p:nvPr>
            <p:ph type="body" idx="13"/>
          </p:nvPr>
        </p:nvSpPr>
        <p:spPr/>
        <p:txBody>
          <a:bodyPr/>
          <a:lstStyle/>
          <a:p>
            <a:r>
              <a:rPr lang="en-US" dirty="0"/>
              <a:t>About &gt;</a:t>
            </a:r>
            <a:br>
              <a:rPr lang="en-US" dirty="0"/>
            </a:br>
            <a:r>
              <a:rPr lang="en-US" dirty="0"/>
              <a:t>This Election</a:t>
            </a:r>
          </a:p>
        </p:txBody>
      </p:sp>
      <p:sp>
        <p:nvSpPr>
          <p:cNvPr id="3" name="Content Placeholder 2">
            <a:extLst>
              <a:ext uri="{FF2B5EF4-FFF2-40B4-BE49-F238E27FC236}">
                <a16:creationId xmlns:a16="http://schemas.microsoft.com/office/drawing/2014/main" id="{F86CC352-2B07-14D1-074B-31D71EFCB287}"/>
              </a:ext>
            </a:extLst>
          </p:cNvPr>
          <p:cNvSpPr>
            <a:spLocks noGrp="1"/>
          </p:cNvSpPr>
          <p:nvPr>
            <p:ph idx="1"/>
          </p:nvPr>
        </p:nvSpPr>
        <p:spPr>
          <a:xfrm>
            <a:off x="680321" y="2336873"/>
            <a:ext cx="9613861" cy="3599316"/>
          </a:xfrm>
        </p:spPr>
        <p:txBody>
          <a:bodyPr anchor="ctr">
            <a:noAutofit/>
          </a:bodyPr>
          <a:lstStyle/>
          <a:p>
            <a:pPr>
              <a:lnSpc>
                <a:spcPct val="170000"/>
              </a:lnSpc>
            </a:pPr>
            <a:r>
              <a:rPr lang="en-US" sz="2200" b="1" dirty="0"/>
              <a:t>Election Day:</a:t>
            </a:r>
            <a:r>
              <a:rPr lang="en-US" sz="2200" dirty="0"/>
              <a:t>		March 5, 2024</a:t>
            </a:r>
          </a:p>
          <a:p>
            <a:pPr>
              <a:lnSpc>
                <a:spcPct val="170000"/>
              </a:lnSpc>
            </a:pPr>
            <a:r>
              <a:rPr lang="en-US" sz="2200" b="1" dirty="0"/>
              <a:t>Type:</a:t>
            </a:r>
            <a:r>
              <a:rPr lang="en-US" sz="2200" dirty="0"/>
              <a:t>			Dual Presidential Primary</a:t>
            </a:r>
          </a:p>
          <a:p>
            <a:pPr>
              <a:lnSpc>
                <a:spcPct val="170000"/>
              </a:lnSpc>
            </a:pPr>
            <a:r>
              <a:rPr lang="en-US" sz="2200" b="1" dirty="0"/>
              <a:t>Work hours:</a:t>
            </a:r>
            <a:r>
              <a:rPr lang="en-US" sz="2200" dirty="0"/>
              <a:t>		5:00 am - ~ 8:30 pm</a:t>
            </a:r>
          </a:p>
          <a:p>
            <a:pPr>
              <a:lnSpc>
                <a:spcPct val="170000"/>
              </a:lnSpc>
            </a:pPr>
            <a:r>
              <a:rPr lang="en-US" sz="2200" b="1" dirty="0"/>
              <a:t>Voting Hours:</a:t>
            </a:r>
            <a:r>
              <a:rPr lang="en-US" sz="2200" dirty="0"/>
              <a:t>		6:00 am – 7:00 pm</a:t>
            </a:r>
          </a:p>
          <a:p>
            <a:pPr>
              <a:lnSpc>
                <a:spcPct val="170000"/>
              </a:lnSpc>
            </a:pPr>
            <a:r>
              <a:rPr lang="en-US" sz="2200" b="1" dirty="0"/>
              <a:t>Monday Setup:</a:t>
            </a:r>
            <a:r>
              <a:rPr lang="en-US" sz="2200" dirty="0"/>
              <a:t>	Available </a:t>
            </a:r>
          </a:p>
          <a:p>
            <a:pPr>
              <a:lnSpc>
                <a:spcPct val="170000"/>
              </a:lnSpc>
            </a:pPr>
            <a:r>
              <a:rPr lang="en-US" sz="2200" b="1" dirty="0"/>
              <a:t>Officer in Charge:</a:t>
            </a:r>
            <a:r>
              <a:rPr lang="en-US" sz="2200" dirty="0"/>
              <a:t>	 Chief Officer</a:t>
            </a:r>
          </a:p>
        </p:txBody>
      </p:sp>
    </p:spTree>
    <p:extLst>
      <p:ext uri="{BB962C8B-B14F-4D97-AF65-F5344CB8AC3E}">
        <p14:creationId xmlns:p14="http://schemas.microsoft.com/office/powerpoint/2010/main" val="668535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1729-CDCF-3922-4103-F2841912336F}"/>
              </a:ext>
            </a:extLst>
          </p:cNvPr>
          <p:cNvSpPr>
            <a:spLocks noGrp="1"/>
          </p:cNvSpPr>
          <p:nvPr>
            <p:ph type="title"/>
          </p:nvPr>
        </p:nvSpPr>
        <p:spPr>
          <a:xfrm>
            <a:off x="680321" y="753228"/>
            <a:ext cx="9613861" cy="1080938"/>
          </a:xfrm>
        </p:spPr>
        <p:txBody>
          <a:bodyPr/>
          <a:lstStyle/>
          <a:p>
            <a:r>
              <a:rPr lang="en-US" dirty="0"/>
              <a:t>DUAL PRIMARY</a:t>
            </a:r>
          </a:p>
        </p:txBody>
      </p:sp>
      <p:sp>
        <p:nvSpPr>
          <p:cNvPr id="11" name="Text Placeholder 10">
            <a:extLst>
              <a:ext uri="{FF2B5EF4-FFF2-40B4-BE49-F238E27FC236}">
                <a16:creationId xmlns:a16="http://schemas.microsoft.com/office/drawing/2014/main" id="{73BA7CD0-18FF-C5E5-7A74-AED5F0E4C3DD}"/>
              </a:ext>
            </a:extLst>
          </p:cNvPr>
          <p:cNvSpPr>
            <a:spLocks noGrp="1"/>
          </p:cNvSpPr>
          <p:nvPr>
            <p:ph type="body" idx="13"/>
          </p:nvPr>
        </p:nvSpPr>
        <p:spPr/>
        <p:txBody>
          <a:bodyPr/>
          <a:lstStyle/>
          <a:p>
            <a:r>
              <a:rPr lang="en-US" dirty="0"/>
              <a:t>About &gt;</a:t>
            </a:r>
            <a:br>
              <a:rPr lang="en-US" dirty="0"/>
            </a:br>
            <a:r>
              <a:rPr lang="en-US" dirty="0"/>
              <a:t>This Election</a:t>
            </a:r>
          </a:p>
        </p:txBody>
      </p:sp>
      <p:sp>
        <p:nvSpPr>
          <p:cNvPr id="3" name="Content Placeholder 2">
            <a:extLst>
              <a:ext uri="{FF2B5EF4-FFF2-40B4-BE49-F238E27FC236}">
                <a16:creationId xmlns:a16="http://schemas.microsoft.com/office/drawing/2014/main" id="{FED1F5B8-11B2-6277-806D-70DEDA424C52}"/>
              </a:ext>
            </a:extLst>
          </p:cNvPr>
          <p:cNvSpPr>
            <a:spLocks noGrp="1"/>
          </p:cNvSpPr>
          <p:nvPr>
            <p:ph idx="1"/>
          </p:nvPr>
        </p:nvSpPr>
        <p:spPr>
          <a:xfrm>
            <a:off x="680321" y="2336873"/>
            <a:ext cx="9613861" cy="3599316"/>
          </a:xfrm>
        </p:spPr>
        <p:txBody>
          <a:bodyPr>
            <a:normAutofit fontScale="92500" lnSpcReduction="20000"/>
          </a:bodyPr>
          <a:lstStyle/>
          <a:p>
            <a:r>
              <a:rPr lang="en-US" dirty="0"/>
              <a:t>In Virginia, we do not register to vote by party.</a:t>
            </a:r>
          </a:p>
          <a:p>
            <a:endParaRPr lang="en-US" dirty="0"/>
          </a:p>
          <a:p>
            <a:r>
              <a:rPr lang="en-US" dirty="0"/>
              <a:t>Open primary state</a:t>
            </a:r>
          </a:p>
          <a:p>
            <a:endParaRPr lang="en-US" dirty="0"/>
          </a:p>
          <a:p>
            <a:r>
              <a:rPr lang="en-US" dirty="0"/>
              <a:t>Two primaries on same day, voters must choose which primary to vote in by answering the following question:  Which Primary are you voting in today?</a:t>
            </a:r>
          </a:p>
          <a:p>
            <a:endParaRPr lang="en-US" dirty="0"/>
          </a:p>
          <a:p>
            <a:endParaRPr lang="en-US" dirty="0"/>
          </a:p>
        </p:txBody>
      </p:sp>
    </p:spTree>
    <p:extLst>
      <p:ext uri="{BB962C8B-B14F-4D97-AF65-F5344CB8AC3E}">
        <p14:creationId xmlns:p14="http://schemas.microsoft.com/office/powerpoint/2010/main" val="67180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3EEC-70BA-3CBA-547E-519F78AA95C0}"/>
              </a:ext>
            </a:extLst>
          </p:cNvPr>
          <p:cNvSpPr>
            <a:spLocks noGrp="1"/>
          </p:cNvSpPr>
          <p:nvPr>
            <p:ph type="title"/>
          </p:nvPr>
        </p:nvSpPr>
        <p:spPr/>
        <p:txBody>
          <a:bodyPr/>
          <a:lstStyle/>
          <a:p>
            <a:r>
              <a:rPr lang="en-US" dirty="0"/>
              <a:t>SAMPLE BALLOT</a:t>
            </a:r>
          </a:p>
        </p:txBody>
      </p:sp>
      <p:sp>
        <p:nvSpPr>
          <p:cNvPr id="3" name="Slide Number Placeholder 2">
            <a:extLst>
              <a:ext uri="{FF2B5EF4-FFF2-40B4-BE49-F238E27FC236}">
                <a16:creationId xmlns:a16="http://schemas.microsoft.com/office/drawing/2014/main" id="{12B190B4-7D4C-C47D-787D-24653336B800}"/>
              </a:ext>
            </a:extLst>
          </p:cNvPr>
          <p:cNvSpPr>
            <a:spLocks noGrp="1"/>
          </p:cNvSpPr>
          <p:nvPr>
            <p:ph type="sldNum" sz="quarter" idx="12"/>
          </p:nvPr>
        </p:nvSpPr>
        <p:spPr/>
        <p:txBody>
          <a:bodyPr/>
          <a:lstStyle/>
          <a:p>
            <a:fld id="{D31CAA71-4D27-45EF-9A7D-B4FB29218C71}" type="slidenum">
              <a:rPr lang="en-US" smtClean="0"/>
              <a:pPr/>
              <a:t>7</a:t>
            </a:fld>
            <a:endParaRPr lang="en-US" dirty="0"/>
          </a:p>
        </p:txBody>
      </p:sp>
      <p:sp>
        <p:nvSpPr>
          <p:cNvPr id="4" name="Text Placeholder 3">
            <a:extLst>
              <a:ext uri="{FF2B5EF4-FFF2-40B4-BE49-F238E27FC236}">
                <a16:creationId xmlns:a16="http://schemas.microsoft.com/office/drawing/2014/main" id="{B90EC46F-60FB-4B15-3F6D-1842F747CB01}"/>
              </a:ext>
            </a:extLst>
          </p:cNvPr>
          <p:cNvSpPr>
            <a:spLocks noGrp="1"/>
          </p:cNvSpPr>
          <p:nvPr>
            <p:ph type="body" idx="13"/>
          </p:nvPr>
        </p:nvSpPr>
        <p:spPr/>
        <p:txBody>
          <a:bodyPr/>
          <a:lstStyle/>
          <a:p>
            <a:endParaRPr lang="en-US"/>
          </a:p>
        </p:txBody>
      </p:sp>
      <p:pic>
        <p:nvPicPr>
          <p:cNvPr id="7" name="Content Placeholder 6">
            <a:extLst>
              <a:ext uri="{FF2B5EF4-FFF2-40B4-BE49-F238E27FC236}">
                <a16:creationId xmlns:a16="http://schemas.microsoft.com/office/drawing/2014/main" id="{D488C553-B0AC-02B9-B584-D93A10E9435A}"/>
              </a:ext>
            </a:extLst>
          </p:cNvPr>
          <p:cNvPicPr>
            <a:picLocks noGrp="1" noChangeAspect="1"/>
          </p:cNvPicPr>
          <p:nvPr>
            <p:ph idx="1"/>
          </p:nvPr>
        </p:nvPicPr>
        <p:blipFill>
          <a:blip r:embed="rId3"/>
          <a:stretch>
            <a:fillRect/>
          </a:stretch>
        </p:blipFill>
        <p:spPr>
          <a:xfrm>
            <a:off x="543338" y="2327836"/>
            <a:ext cx="4706205" cy="3598863"/>
          </a:xfrm>
        </p:spPr>
      </p:pic>
      <p:pic>
        <p:nvPicPr>
          <p:cNvPr id="9" name="Picture 8">
            <a:extLst>
              <a:ext uri="{FF2B5EF4-FFF2-40B4-BE49-F238E27FC236}">
                <a16:creationId xmlns:a16="http://schemas.microsoft.com/office/drawing/2014/main" id="{91031142-0DDE-A578-1BFB-AEA1CAB644CF}"/>
              </a:ext>
            </a:extLst>
          </p:cNvPr>
          <p:cNvPicPr>
            <a:picLocks noChangeAspect="1"/>
          </p:cNvPicPr>
          <p:nvPr/>
        </p:nvPicPr>
        <p:blipFill>
          <a:blip r:embed="rId4"/>
          <a:stretch>
            <a:fillRect/>
          </a:stretch>
        </p:blipFill>
        <p:spPr>
          <a:xfrm>
            <a:off x="6117839" y="2327836"/>
            <a:ext cx="5078697" cy="3776937"/>
          </a:xfrm>
          <a:prstGeom prst="rect">
            <a:avLst/>
          </a:prstGeom>
        </p:spPr>
      </p:pic>
    </p:spTree>
    <p:extLst>
      <p:ext uri="{BB962C8B-B14F-4D97-AF65-F5344CB8AC3E}">
        <p14:creationId xmlns:p14="http://schemas.microsoft.com/office/powerpoint/2010/main" val="245966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0881-1DAE-C089-CF1C-924C4EA7EBEA}"/>
              </a:ext>
            </a:extLst>
          </p:cNvPr>
          <p:cNvSpPr>
            <a:spLocks noGrp="1"/>
          </p:cNvSpPr>
          <p:nvPr>
            <p:ph type="title"/>
          </p:nvPr>
        </p:nvSpPr>
        <p:spPr/>
        <p:txBody>
          <a:bodyPr/>
          <a:lstStyle/>
          <a:p>
            <a:r>
              <a:rPr lang="en-US" dirty="0"/>
              <a:t>Affirmation Of Eligibility</a:t>
            </a:r>
          </a:p>
        </p:txBody>
      </p:sp>
      <p:pic>
        <p:nvPicPr>
          <p:cNvPr id="9" name="Content Placeholder 8">
            <a:extLst>
              <a:ext uri="{FF2B5EF4-FFF2-40B4-BE49-F238E27FC236}">
                <a16:creationId xmlns:a16="http://schemas.microsoft.com/office/drawing/2014/main" id="{31967278-99C7-3E39-500E-BD221AA41572}"/>
              </a:ext>
            </a:extLst>
          </p:cNvPr>
          <p:cNvPicPr>
            <a:picLocks noGrp="1" noChangeAspect="1"/>
          </p:cNvPicPr>
          <p:nvPr>
            <p:ph sz="half" idx="1"/>
          </p:nvPr>
        </p:nvPicPr>
        <p:blipFill>
          <a:blip r:embed="rId3"/>
          <a:stretch>
            <a:fillRect/>
          </a:stretch>
        </p:blipFill>
        <p:spPr>
          <a:xfrm>
            <a:off x="1684370" y="1633928"/>
            <a:ext cx="3909752" cy="4911425"/>
          </a:xfrm>
        </p:spPr>
      </p:pic>
      <p:sp>
        <p:nvSpPr>
          <p:cNvPr id="4" name="Content Placeholder 3">
            <a:extLst>
              <a:ext uri="{FF2B5EF4-FFF2-40B4-BE49-F238E27FC236}">
                <a16:creationId xmlns:a16="http://schemas.microsoft.com/office/drawing/2014/main" id="{511E4486-E73A-8205-8BEE-711275415F85}"/>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36C322ED-BCF1-8482-E926-6C7F60BEFCF6}"/>
              </a:ext>
            </a:extLst>
          </p:cNvPr>
          <p:cNvSpPr>
            <a:spLocks noGrp="1"/>
          </p:cNvSpPr>
          <p:nvPr>
            <p:ph type="body" idx="13"/>
          </p:nvPr>
        </p:nvSpPr>
        <p:spPr/>
        <p:txBody>
          <a:bodyPr/>
          <a:lstStyle/>
          <a:p>
            <a:endParaRPr lang="en-US"/>
          </a:p>
        </p:txBody>
      </p:sp>
      <p:pic>
        <p:nvPicPr>
          <p:cNvPr id="11" name="Picture 10">
            <a:extLst>
              <a:ext uri="{FF2B5EF4-FFF2-40B4-BE49-F238E27FC236}">
                <a16:creationId xmlns:a16="http://schemas.microsoft.com/office/drawing/2014/main" id="{41EA3098-FC9A-0570-A96E-866A5444CC30}"/>
              </a:ext>
            </a:extLst>
          </p:cNvPr>
          <p:cNvPicPr>
            <a:picLocks noChangeAspect="1"/>
          </p:cNvPicPr>
          <p:nvPr/>
        </p:nvPicPr>
        <p:blipFill>
          <a:blip r:embed="rId4"/>
          <a:stretch>
            <a:fillRect/>
          </a:stretch>
        </p:blipFill>
        <p:spPr>
          <a:xfrm>
            <a:off x="6150071" y="1633927"/>
            <a:ext cx="3855496" cy="4911425"/>
          </a:xfrm>
          <a:prstGeom prst="rect">
            <a:avLst/>
          </a:prstGeom>
        </p:spPr>
      </p:pic>
    </p:spTree>
    <p:extLst>
      <p:ext uri="{BB962C8B-B14F-4D97-AF65-F5344CB8AC3E}">
        <p14:creationId xmlns:p14="http://schemas.microsoft.com/office/powerpoint/2010/main" val="252236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22A17-30BB-FB38-9249-68061033AA4E}"/>
              </a:ext>
            </a:extLst>
          </p:cNvPr>
          <p:cNvSpPr>
            <a:spLocks noGrp="1"/>
          </p:cNvSpPr>
          <p:nvPr>
            <p:ph type="title"/>
          </p:nvPr>
        </p:nvSpPr>
        <p:spPr/>
        <p:txBody>
          <a:bodyPr/>
          <a:lstStyle/>
          <a:p>
            <a:r>
              <a:rPr lang="en-US"/>
              <a:t>Completed Affirmation of Eligibility</a:t>
            </a:r>
            <a:endParaRPr lang="en-US" dirty="0"/>
          </a:p>
        </p:txBody>
      </p:sp>
      <p:pic>
        <p:nvPicPr>
          <p:cNvPr id="7" name="Content Placeholder 6">
            <a:extLst>
              <a:ext uri="{FF2B5EF4-FFF2-40B4-BE49-F238E27FC236}">
                <a16:creationId xmlns:a16="http://schemas.microsoft.com/office/drawing/2014/main" id="{5806A3B5-D170-4074-F75C-52CB653B324D}"/>
              </a:ext>
            </a:extLst>
          </p:cNvPr>
          <p:cNvPicPr>
            <a:picLocks noGrp="1" noChangeAspect="1"/>
          </p:cNvPicPr>
          <p:nvPr>
            <p:ph sz="half" idx="1"/>
          </p:nvPr>
        </p:nvPicPr>
        <p:blipFill>
          <a:blip r:embed="rId3"/>
          <a:stretch>
            <a:fillRect/>
          </a:stretch>
        </p:blipFill>
        <p:spPr>
          <a:xfrm>
            <a:off x="1734405" y="1670153"/>
            <a:ext cx="3859717" cy="4932752"/>
          </a:xfrm>
        </p:spPr>
      </p:pic>
      <p:sp>
        <p:nvSpPr>
          <p:cNvPr id="3" name="Content Placeholder 2">
            <a:extLst>
              <a:ext uri="{FF2B5EF4-FFF2-40B4-BE49-F238E27FC236}">
                <a16:creationId xmlns:a16="http://schemas.microsoft.com/office/drawing/2014/main" id="{B619D6F4-22BE-5B40-7644-4B1320B5B622}"/>
              </a:ext>
            </a:extLst>
          </p:cNvPr>
          <p:cNvSpPr>
            <a:spLocks noGrp="1"/>
          </p:cNvSpPr>
          <p:nvPr>
            <p:ph sz="half" idx="2"/>
          </p:nvPr>
        </p:nvSpPr>
        <p:spPr/>
        <p:txBody>
          <a:bodyPr/>
          <a:lstStyle/>
          <a:p>
            <a:endParaRPr lang="en-US"/>
          </a:p>
        </p:txBody>
      </p:sp>
      <p:sp>
        <p:nvSpPr>
          <p:cNvPr id="4" name="Text Placeholder 3">
            <a:extLst>
              <a:ext uri="{FF2B5EF4-FFF2-40B4-BE49-F238E27FC236}">
                <a16:creationId xmlns:a16="http://schemas.microsoft.com/office/drawing/2014/main" id="{5D3522F2-8CDB-311A-6CEF-3C2AB4C44F6E}"/>
              </a:ext>
            </a:extLst>
          </p:cNvPr>
          <p:cNvSpPr>
            <a:spLocks noGrp="1"/>
          </p:cNvSpPr>
          <p:nvPr>
            <p:ph type="body" idx="13"/>
          </p:nvPr>
        </p:nvSpPr>
        <p:spPr/>
        <p:txBody>
          <a:bodyPr/>
          <a:lstStyle/>
          <a:p>
            <a:endParaRPr lang="en-US"/>
          </a:p>
        </p:txBody>
      </p:sp>
      <p:pic>
        <p:nvPicPr>
          <p:cNvPr id="5" name="Picture 4">
            <a:extLst>
              <a:ext uri="{FF2B5EF4-FFF2-40B4-BE49-F238E27FC236}">
                <a16:creationId xmlns:a16="http://schemas.microsoft.com/office/drawing/2014/main" id="{B96C811C-0088-5C02-C407-52E0169AD1E6}"/>
              </a:ext>
            </a:extLst>
          </p:cNvPr>
          <p:cNvPicPr>
            <a:picLocks noChangeAspect="1"/>
          </p:cNvPicPr>
          <p:nvPr/>
        </p:nvPicPr>
        <p:blipFill>
          <a:blip r:embed="rId4"/>
          <a:stretch>
            <a:fillRect/>
          </a:stretch>
        </p:blipFill>
        <p:spPr>
          <a:xfrm>
            <a:off x="6143634" y="1655595"/>
            <a:ext cx="3968756" cy="4947310"/>
          </a:xfrm>
          <a:prstGeom prst="rect">
            <a:avLst/>
          </a:prstGeom>
        </p:spPr>
      </p:pic>
    </p:spTree>
    <p:extLst>
      <p:ext uri="{BB962C8B-B14F-4D97-AF65-F5344CB8AC3E}">
        <p14:creationId xmlns:p14="http://schemas.microsoft.com/office/powerpoint/2010/main" val="518155329"/>
      </p:ext>
    </p:extLst>
  </p:cSld>
  <p:clrMapOvr>
    <a:masterClrMapping/>
  </p:clrMapOvr>
</p:sld>
</file>

<file path=ppt/theme/theme1.xml><?xml version="1.0" encoding="utf-8"?>
<a:theme xmlns:a="http://schemas.openxmlformats.org/drawingml/2006/main" name="EO Training">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Presentation5" id="{F13C7261-4319-714B-B8D5-09CDDAF434FC}" vid="{B36E54AF-4BB8-C044-BCA4-C51F2EF6472A}"/>
    </a:ext>
  </a:extLst>
</a:theme>
</file>

<file path=ppt/theme/theme2.xml><?xml version="1.0" encoding="utf-8"?>
<a:theme xmlns:a="http://schemas.openxmlformats.org/drawingml/2006/main" name="Provisional">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F13C7261-4319-714B-B8D5-09CDDAF434FC}" vid="{074771E8-A88E-8E42-862C-552741C218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TEMPLATE_PPT_EO-Training</Template>
  <TotalTime>7196</TotalTime>
  <Words>2896</Words>
  <Application>Microsoft Office PowerPoint</Application>
  <PresentationFormat>Widescreen</PresentationFormat>
  <Paragraphs>232</Paragraphs>
  <Slides>43</Slides>
  <Notes>35</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55" baseType="lpstr">
      <vt:lpstr>Arial</vt:lpstr>
      <vt:lpstr>Avenir Next</vt:lpstr>
      <vt:lpstr>Avenir Next Demi Bold</vt:lpstr>
      <vt:lpstr>Avenir Next Medium</vt:lpstr>
      <vt:lpstr>Baskerville SemiBold</vt:lpstr>
      <vt:lpstr>Calibri</vt:lpstr>
      <vt:lpstr>Calibri Light</vt:lpstr>
      <vt:lpstr>Tahoma</vt:lpstr>
      <vt:lpstr>Trebuchet MS</vt:lpstr>
      <vt:lpstr>EO Training</vt:lpstr>
      <vt:lpstr>Provisional</vt:lpstr>
      <vt:lpstr>Document</vt:lpstr>
      <vt:lpstr>ALL OFFICER TRAINING</vt:lpstr>
      <vt:lpstr>Introduction and Housekeeping</vt:lpstr>
      <vt:lpstr> Supply Pickup</vt:lpstr>
      <vt:lpstr>Updates to the Manual for March Primary</vt:lpstr>
      <vt:lpstr>General Information</vt:lpstr>
      <vt:lpstr>DUAL PRIMARY</vt:lpstr>
      <vt:lpstr>SAMPLE BALLOT</vt:lpstr>
      <vt:lpstr>Affirmation Of Eligibility</vt:lpstr>
      <vt:lpstr>Completed Affirmation of Eligibility</vt:lpstr>
      <vt:lpstr>Chief Choices On Form</vt:lpstr>
      <vt:lpstr>When Chief Needs to Challenge Voter</vt:lpstr>
      <vt:lpstr>When Chief Needs to Challenge Voter (cont)</vt:lpstr>
      <vt:lpstr>Questions</vt:lpstr>
      <vt:lpstr>Provisional Voting</vt:lpstr>
      <vt:lpstr>Where To Keep Provisional Ballots</vt:lpstr>
      <vt:lpstr>PowerPoint Presentation</vt:lpstr>
      <vt:lpstr>PowerPoint Presentation</vt:lpstr>
      <vt:lpstr>Check-in Process on EPB</vt:lpstr>
      <vt:lpstr>PROCESS TO CHECK IN A VOTER</vt:lpstr>
      <vt:lpstr>PROCESS TO CHECK IN A VOTER (cont.)</vt:lpstr>
      <vt:lpstr>PowerPoint Presentation</vt:lpstr>
      <vt:lpstr>PROCESS TO CHECK IN A VOTER (cont.)</vt:lpstr>
      <vt:lpstr>Voter Changes Mind After Receiving Ballot</vt:lpstr>
      <vt:lpstr>Year of Birth in RED</vt:lpstr>
      <vt:lpstr>Questions</vt:lpstr>
      <vt:lpstr>PowerPoint Presentation</vt:lpstr>
      <vt:lpstr>PowerPoint Presentation</vt:lpstr>
      <vt:lpstr>End of Night Envelopes</vt:lpstr>
      <vt:lpstr>PowerPoint Presentation</vt:lpstr>
      <vt:lpstr>DE-ESCALATION </vt:lpstr>
      <vt:lpstr>PowerPoint Presentation</vt:lpstr>
      <vt:lpstr>PowerPoint Presentation</vt:lpstr>
      <vt:lpstr>What is Unlawful in the Polling Place and the 40-foot Prohibited Area</vt:lpstr>
      <vt:lpstr>Unlawful in the Polling Place</vt:lpstr>
      <vt:lpstr>What is Allowed Outside the 40-foot Prohibited Area</vt:lpstr>
      <vt:lpstr>What is Allowed in the Voting Booth </vt:lpstr>
      <vt:lpstr>Machine Open House/Work Shop</vt:lpstr>
      <vt:lpstr>Questions</vt:lpstr>
      <vt:lpstr>Final Notes</vt:lpstr>
      <vt:lpstr>After I read the Oath, say “I will”</vt:lpstr>
      <vt:lpstr>After I read the Oath, say “I will”</vt:lpstr>
      <vt:lpstr>Have a great election!</vt:lpstr>
      <vt:lpstr>Quiz and Oath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Dorsey, Tommy</dc:creator>
  <cp:lastModifiedBy>Dorsey, Tommy</cp:lastModifiedBy>
  <cp:revision>4</cp:revision>
  <cp:lastPrinted>2024-02-06T15:10:28Z</cp:lastPrinted>
  <dcterms:created xsi:type="dcterms:W3CDTF">2024-01-26T14:44:54Z</dcterms:created>
  <dcterms:modified xsi:type="dcterms:W3CDTF">2024-02-07T22:30:55Z</dcterms:modified>
</cp:coreProperties>
</file>