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58" r:id="rId5"/>
    <p:sldId id="448" r:id="rId6"/>
    <p:sldId id="430" r:id="rId7"/>
    <p:sldId id="474" r:id="rId8"/>
    <p:sldId id="446" r:id="rId9"/>
    <p:sldId id="449" r:id="rId10"/>
    <p:sldId id="440" r:id="rId11"/>
    <p:sldId id="445" r:id="rId12"/>
    <p:sldId id="431" r:id="rId13"/>
    <p:sldId id="358" r:id="rId14"/>
    <p:sldId id="432" r:id="rId15"/>
    <p:sldId id="411" r:id="rId16"/>
    <p:sldId id="434" r:id="rId17"/>
    <p:sldId id="441" r:id="rId18"/>
    <p:sldId id="435" r:id="rId19"/>
    <p:sldId id="437" r:id="rId20"/>
    <p:sldId id="438" r:id="rId21"/>
    <p:sldId id="408" r:id="rId22"/>
    <p:sldId id="423" r:id="rId23"/>
    <p:sldId id="425" r:id="rId24"/>
    <p:sldId id="406" r:id="rId25"/>
    <p:sldId id="439" r:id="rId26"/>
    <p:sldId id="420" r:id="rId27"/>
    <p:sldId id="475" r:id="rId28"/>
    <p:sldId id="421" r:id="rId29"/>
    <p:sldId id="478" r:id="rId30"/>
    <p:sldId id="443" r:id="rId31"/>
    <p:sldId id="444" r:id="rId32"/>
    <p:sldId id="442" r:id="rId33"/>
    <p:sldId id="479" r:id="rId34"/>
    <p:sldId id="447" r:id="rId35"/>
    <p:sldId id="480" r:id="rId36"/>
    <p:sldId id="428" r:id="rId37"/>
    <p:sldId id="450" r:id="rId38"/>
    <p:sldId id="453" r:id="rId39"/>
    <p:sldId id="457" r:id="rId40"/>
    <p:sldId id="454" r:id="rId41"/>
    <p:sldId id="476" r:id="rId42"/>
    <p:sldId id="477" r:id="rId43"/>
    <p:sldId id="460" r:id="rId44"/>
    <p:sldId id="463" r:id="rId45"/>
    <p:sldId id="462" r:id="rId46"/>
    <p:sldId id="464" r:id="rId47"/>
    <p:sldId id="467" r:id="rId48"/>
    <p:sldId id="465" r:id="rId49"/>
    <p:sldId id="466" r:id="rId50"/>
    <p:sldId id="468" r:id="rId51"/>
    <p:sldId id="482" r:id="rId52"/>
    <p:sldId id="481" r:id="rId53"/>
    <p:sldId id="469" r:id="rId54"/>
    <p:sldId id="471" r:id="rId55"/>
    <p:sldId id="470" r:id="rId56"/>
    <p:sldId id="276" r:id="rId5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DE3D5-722D-4E54-A8DF-936443980F96}" v="27" dt="2023-03-20T19:46:56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24" autoAdjust="0"/>
    <p:restoredTop sz="87949" autoAdjust="0"/>
  </p:normalViewPr>
  <p:slideViewPr>
    <p:cSldViewPr snapToGrid="0" showGuides="1">
      <p:cViewPr varScale="1">
        <p:scale>
          <a:sx n="116" d="100"/>
          <a:sy n="116" d="100"/>
        </p:scale>
        <p:origin x="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sen, Eric" userId="83f64290-bd6f-4ba9-ba63-fd3f7f302cc3" providerId="ADAL" clId="{44EDE3D5-722D-4E54-A8DF-936443980F96}"/>
    <pc:docChg chg="undo custSel addSld delSld modSld sldOrd">
      <pc:chgData name="Olsen, Eric" userId="83f64290-bd6f-4ba9-ba63-fd3f7f302cc3" providerId="ADAL" clId="{44EDE3D5-722D-4E54-A8DF-936443980F96}" dt="2023-03-22T12:50:03.552" v="7472" actId="13926"/>
      <pc:docMkLst>
        <pc:docMk/>
      </pc:docMkLst>
      <pc:sldChg chg="modSp mod">
        <pc:chgData name="Olsen, Eric" userId="83f64290-bd6f-4ba9-ba63-fd3f7f302cc3" providerId="ADAL" clId="{44EDE3D5-722D-4E54-A8DF-936443980F96}" dt="2023-03-20T16:14:22.557" v="41" actId="20577"/>
        <pc:sldMkLst>
          <pc:docMk/>
          <pc:sldMk cId="3167172060" sldId="258"/>
        </pc:sldMkLst>
        <pc:spChg chg="mod">
          <ac:chgData name="Olsen, Eric" userId="83f64290-bd6f-4ba9-ba63-fd3f7f302cc3" providerId="ADAL" clId="{44EDE3D5-722D-4E54-A8DF-936443980F96}" dt="2023-03-20T16:14:22.557" v="41" actId="20577"/>
          <ac:spMkLst>
            <pc:docMk/>
            <pc:sldMk cId="3167172060" sldId="258"/>
            <ac:spMk id="3" creationId="{2198AA37-E298-4CD8-9F0F-2123ACFD9653}"/>
          </ac:spMkLst>
        </pc:spChg>
      </pc:sldChg>
      <pc:sldChg chg="delSp modSp mod">
        <pc:chgData name="Olsen, Eric" userId="83f64290-bd6f-4ba9-ba63-fd3f7f302cc3" providerId="ADAL" clId="{44EDE3D5-722D-4E54-A8DF-936443980F96}" dt="2023-03-20T16:50:09.043" v="488" actId="1035"/>
        <pc:sldMkLst>
          <pc:docMk/>
          <pc:sldMk cId="1124779538" sldId="276"/>
        </pc:sldMkLst>
        <pc:spChg chg="mod">
          <ac:chgData name="Olsen, Eric" userId="83f64290-bd6f-4ba9-ba63-fd3f7f302cc3" providerId="ADAL" clId="{44EDE3D5-722D-4E54-A8DF-936443980F96}" dt="2023-03-20T16:49:58.401" v="460" actId="122"/>
          <ac:spMkLst>
            <pc:docMk/>
            <pc:sldMk cId="1124779538" sldId="276"/>
            <ac:spMk id="6" creationId="{95D612B9-68B9-4C9F-98FE-CEE07DB1F00D}"/>
          </ac:spMkLst>
        </pc:spChg>
        <pc:spChg chg="mod">
          <ac:chgData name="Olsen, Eric" userId="83f64290-bd6f-4ba9-ba63-fd3f7f302cc3" providerId="ADAL" clId="{44EDE3D5-722D-4E54-A8DF-936443980F96}" dt="2023-03-20T16:50:09.043" v="488" actId="1035"/>
          <ac:spMkLst>
            <pc:docMk/>
            <pc:sldMk cId="1124779538" sldId="276"/>
            <ac:spMk id="21" creationId="{E82B2D6C-44F6-4558-AD54-039C421852AE}"/>
          </ac:spMkLst>
        </pc:spChg>
        <pc:picChg chg="del">
          <ac:chgData name="Olsen, Eric" userId="83f64290-bd6f-4ba9-ba63-fd3f7f302cc3" providerId="ADAL" clId="{44EDE3D5-722D-4E54-A8DF-936443980F96}" dt="2023-03-20T16:49:45.399" v="454" actId="478"/>
          <ac:picMkLst>
            <pc:docMk/>
            <pc:sldMk cId="1124779538" sldId="276"/>
            <ac:picMk id="19" creationId="{9CC84847-2F30-4DB3-83C7-CD53F9546E33}"/>
          </ac:picMkLst>
        </pc:picChg>
      </pc:sldChg>
      <pc:sldChg chg="addSp delSp modSp del mod ord">
        <pc:chgData name="Olsen, Eric" userId="83f64290-bd6f-4ba9-ba63-fd3f7f302cc3" providerId="ADAL" clId="{44EDE3D5-722D-4E54-A8DF-936443980F96}" dt="2023-03-20T16:28:07.698" v="161" actId="47"/>
        <pc:sldMkLst>
          <pc:docMk/>
          <pc:sldMk cId="2054391220" sldId="291"/>
        </pc:sldMkLst>
        <pc:spChg chg="mod">
          <ac:chgData name="Olsen, Eric" userId="83f64290-bd6f-4ba9-ba63-fd3f7f302cc3" providerId="ADAL" clId="{44EDE3D5-722D-4E54-A8DF-936443980F96}" dt="2023-03-20T16:26:47.863" v="124" actId="20577"/>
          <ac:spMkLst>
            <pc:docMk/>
            <pc:sldMk cId="2054391220" sldId="291"/>
            <ac:spMk id="2" creationId="{6C64C2A7-EC84-4D8C-9CA2-F6AE46F51FB6}"/>
          </ac:spMkLst>
        </pc:spChg>
        <pc:spChg chg="add mod">
          <ac:chgData name="Olsen, Eric" userId="83f64290-bd6f-4ba9-ba63-fd3f7f302cc3" providerId="ADAL" clId="{44EDE3D5-722D-4E54-A8DF-936443980F96}" dt="2023-03-20T16:26:53.896" v="125" actId="478"/>
          <ac:spMkLst>
            <pc:docMk/>
            <pc:sldMk cId="2054391220" sldId="291"/>
            <ac:spMk id="5" creationId="{16F3EE49-851A-BCC2-3C73-CB9E5448CA2F}"/>
          </ac:spMkLst>
        </pc:spChg>
        <pc:picChg chg="del">
          <ac:chgData name="Olsen, Eric" userId="83f64290-bd6f-4ba9-ba63-fd3f7f302cc3" providerId="ADAL" clId="{44EDE3D5-722D-4E54-A8DF-936443980F96}" dt="2023-03-20T16:26:53.896" v="125" actId="478"/>
          <ac:picMkLst>
            <pc:docMk/>
            <pc:sldMk cId="2054391220" sldId="291"/>
            <ac:picMk id="8" creationId="{45A2D82D-8D94-255A-4E75-7D0EC4ACFA27}"/>
          </ac:picMkLst>
        </pc:pic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661850021" sldId="301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700565110" sldId="302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197810409" sldId="303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634107315" sldId="304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647059785" sldId="305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301754486" sldId="306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4243114177" sldId="308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331763534" sldId="309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781385564" sldId="311"/>
        </pc:sldMkLst>
      </pc:sldChg>
      <pc:sldChg chg="addSp delSp modSp del mod ord">
        <pc:chgData name="Olsen, Eric" userId="83f64290-bd6f-4ba9-ba63-fd3f7f302cc3" providerId="ADAL" clId="{44EDE3D5-722D-4E54-A8DF-936443980F96}" dt="2023-03-20T19:54:07.304" v="4935" actId="47"/>
        <pc:sldMkLst>
          <pc:docMk/>
          <pc:sldMk cId="1698626036" sldId="312"/>
        </pc:sldMkLst>
        <pc:spChg chg="del mod">
          <ac:chgData name="Olsen, Eric" userId="83f64290-bd6f-4ba9-ba63-fd3f7f302cc3" providerId="ADAL" clId="{44EDE3D5-722D-4E54-A8DF-936443980F96}" dt="2023-03-20T16:46:21.182" v="221" actId="478"/>
          <ac:spMkLst>
            <pc:docMk/>
            <pc:sldMk cId="1698626036" sldId="312"/>
            <ac:spMk id="4" creationId="{E98DCA46-603B-4178-8707-30E192CE6B8D}"/>
          </ac:spMkLst>
        </pc:spChg>
        <pc:spChg chg="add del mod">
          <ac:chgData name="Olsen, Eric" userId="83f64290-bd6f-4ba9-ba63-fd3f7f302cc3" providerId="ADAL" clId="{44EDE3D5-722D-4E54-A8DF-936443980F96}" dt="2023-03-20T16:46:25.551" v="222" actId="478"/>
          <ac:spMkLst>
            <pc:docMk/>
            <pc:sldMk cId="1698626036" sldId="312"/>
            <ac:spMk id="8" creationId="{0C806990-D349-F7B4-C99F-952C74CC68EC}"/>
          </ac:spMkLst>
        </pc:spChg>
        <pc:spChg chg="del mod">
          <ac:chgData name="Olsen, Eric" userId="83f64290-bd6f-4ba9-ba63-fd3f7f302cc3" providerId="ADAL" clId="{44EDE3D5-722D-4E54-A8DF-936443980F96}" dt="2023-03-20T16:46:19.264" v="220" actId="478"/>
          <ac:spMkLst>
            <pc:docMk/>
            <pc:sldMk cId="1698626036" sldId="312"/>
            <ac:spMk id="9" creationId="{CA0ECFDD-CCB6-49E3-8993-8C26C164EE48}"/>
          </ac:spMkLst>
        </pc:spChg>
        <pc:spChg chg="add mod">
          <ac:chgData name="Olsen, Eric" userId="83f64290-bd6f-4ba9-ba63-fd3f7f302cc3" providerId="ADAL" clId="{44EDE3D5-722D-4E54-A8DF-936443980F96}" dt="2023-03-20T16:46:58.752" v="247" actId="255"/>
          <ac:spMkLst>
            <pc:docMk/>
            <pc:sldMk cId="1698626036" sldId="312"/>
            <ac:spMk id="10" creationId="{350C63C5-F63F-0D0C-0440-7AA5DD83BDFD}"/>
          </ac:spMkLst>
        </pc:spChg>
        <pc:spChg chg="add mod">
          <ac:chgData name="Olsen, Eric" userId="83f64290-bd6f-4ba9-ba63-fd3f7f302cc3" providerId="ADAL" clId="{44EDE3D5-722D-4E54-A8DF-936443980F96}" dt="2023-03-20T16:47:49.624" v="303" actId="255"/>
          <ac:spMkLst>
            <pc:docMk/>
            <pc:sldMk cId="1698626036" sldId="312"/>
            <ac:spMk id="11" creationId="{972DA7E1-8886-5DF1-88E4-7BF4BAE95346}"/>
          </ac:spMkLst>
        </pc:spChg>
      </pc:sldChg>
      <pc:sldChg chg="modSp del mod">
        <pc:chgData name="Olsen, Eric" userId="83f64290-bd6f-4ba9-ba63-fd3f7f302cc3" providerId="ADAL" clId="{44EDE3D5-722D-4E54-A8DF-936443980F96}" dt="2023-03-20T16:27:11.198" v="128" actId="47"/>
        <pc:sldMkLst>
          <pc:docMk/>
          <pc:sldMk cId="1637588418" sldId="313"/>
        </pc:sldMkLst>
        <pc:spChg chg="mod">
          <ac:chgData name="Olsen, Eric" userId="83f64290-bd6f-4ba9-ba63-fd3f7f302cc3" providerId="ADAL" clId="{44EDE3D5-722D-4E54-A8DF-936443980F96}" dt="2023-03-20T16:22:50.216" v="49" actId="122"/>
          <ac:spMkLst>
            <pc:docMk/>
            <pc:sldMk cId="1637588418" sldId="313"/>
            <ac:spMk id="9" creationId="{CA0ECFDD-CCB6-49E3-8993-8C26C164EE48}"/>
          </ac:spMkLst>
        </pc:spChg>
      </pc:sldChg>
      <pc:sldChg chg="modSp mod ord">
        <pc:chgData name="Olsen, Eric" userId="83f64290-bd6f-4ba9-ba63-fd3f7f302cc3" providerId="ADAL" clId="{44EDE3D5-722D-4E54-A8DF-936443980F96}" dt="2023-03-20T18:17:20.760" v="2335" actId="1035"/>
        <pc:sldMkLst>
          <pc:docMk/>
          <pc:sldMk cId="1331790318" sldId="314"/>
        </pc:sldMkLst>
        <pc:spChg chg="mod">
          <ac:chgData name="Olsen, Eric" userId="83f64290-bd6f-4ba9-ba63-fd3f7f302cc3" providerId="ADAL" clId="{44EDE3D5-722D-4E54-A8DF-936443980F96}" dt="2023-03-20T18:17:10.518" v="2316" actId="255"/>
          <ac:spMkLst>
            <pc:docMk/>
            <pc:sldMk cId="1331790318" sldId="314"/>
            <ac:spMk id="2" creationId="{6C64C2A7-EC84-4D8C-9CA2-F6AE46F51FB6}"/>
          </ac:spMkLst>
        </pc:spChg>
        <pc:spChg chg="mod">
          <ac:chgData name="Olsen, Eric" userId="83f64290-bd6f-4ba9-ba63-fd3f7f302cc3" providerId="ADAL" clId="{44EDE3D5-722D-4E54-A8DF-936443980F96}" dt="2023-03-20T18:17:20.760" v="2335" actId="1035"/>
          <ac:spMkLst>
            <pc:docMk/>
            <pc:sldMk cId="1331790318" sldId="314"/>
            <ac:spMk id="9" creationId="{9653CD42-EF42-0B23-0786-296890BCA6AA}"/>
          </ac:spMkLst>
        </pc:spChg>
        <pc:spChg chg="mod">
          <ac:chgData name="Olsen, Eric" userId="83f64290-bd6f-4ba9-ba63-fd3f7f302cc3" providerId="ADAL" clId="{44EDE3D5-722D-4E54-A8DF-936443980F96}" dt="2023-03-20T18:17:20.760" v="2335" actId="1035"/>
          <ac:spMkLst>
            <pc:docMk/>
            <pc:sldMk cId="1331790318" sldId="314"/>
            <ac:spMk id="10" creationId="{646535A9-AFBF-8569-1FE5-425AC382B3D4}"/>
          </ac:spMkLst>
        </pc:sp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495582195" sldId="315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761619733" sldId="316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394526271" sldId="317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13891608" sldId="318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217594645" sldId="319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378198380" sldId="321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624310348" sldId="322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605192933" sldId="323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464300877" sldId="324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167796889" sldId="325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4210584889" sldId="326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971100706" sldId="327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732257126" sldId="329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400533273" sldId="330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946214859" sldId="331"/>
        </pc:sldMkLst>
      </pc:sldChg>
      <pc:sldChg chg="modSp mod">
        <pc:chgData name="Olsen, Eric" userId="83f64290-bd6f-4ba9-ba63-fd3f7f302cc3" providerId="ADAL" clId="{44EDE3D5-722D-4E54-A8DF-936443980F96}" dt="2023-03-20T16:27:45.055" v="156" actId="20577"/>
        <pc:sldMkLst>
          <pc:docMk/>
          <pc:sldMk cId="3194406922" sldId="332"/>
        </pc:sldMkLst>
        <pc:spChg chg="mod">
          <ac:chgData name="Olsen, Eric" userId="83f64290-bd6f-4ba9-ba63-fd3f7f302cc3" providerId="ADAL" clId="{44EDE3D5-722D-4E54-A8DF-936443980F96}" dt="2023-03-20T16:27:45.055" v="156" actId="20577"/>
          <ac:spMkLst>
            <pc:docMk/>
            <pc:sldMk cId="3194406922" sldId="332"/>
            <ac:spMk id="2" creationId="{6C64C2A7-EC84-4D8C-9CA2-F6AE46F51FB6}"/>
          </ac:spMkLst>
        </pc:spChg>
      </pc:sldChg>
      <pc:sldChg chg="addSp delSp modSp add mod">
        <pc:chgData name="Olsen, Eric" userId="83f64290-bd6f-4ba9-ba63-fd3f7f302cc3" providerId="ADAL" clId="{44EDE3D5-722D-4E54-A8DF-936443980F96}" dt="2023-03-20T17:43:53.046" v="1373" actId="27614"/>
        <pc:sldMkLst>
          <pc:docMk/>
          <pc:sldMk cId="1722202511" sldId="333"/>
        </pc:sldMkLst>
        <pc:spChg chg="mod">
          <ac:chgData name="Olsen, Eric" userId="83f64290-bd6f-4ba9-ba63-fd3f7f302cc3" providerId="ADAL" clId="{44EDE3D5-722D-4E54-A8DF-936443980F96}" dt="2023-03-20T16:28:04.648" v="160" actId="20577"/>
          <ac:spMkLst>
            <pc:docMk/>
            <pc:sldMk cId="1722202511" sldId="333"/>
            <ac:spMk id="2" creationId="{6C64C2A7-EC84-4D8C-9CA2-F6AE46F51FB6}"/>
          </ac:spMkLst>
        </pc:spChg>
        <pc:spChg chg="add del mod">
          <ac:chgData name="Olsen, Eric" userId="83f64290-bd6f-4ba9-ba63-fd3f7f302cc3" providerId="ADAL" clId="{44EDE3D5-722D-4E54-A8DF-936443980F96}" dt="2023-03-20T17:43:50.341" v="1372"/>
          <ac:spMkLst>
            <pc:docMk/>
            <pc:sldMk cId="1722202511" sldId="333"/>
            <ac:spMk id="5" creationId="{A75A28EE-1885-71B1-1A85-B08209D558C1}"/>
          </ac:spMkLst>
        </pc:spChg>
        <pc:picChg chg="add mod">
          <ac:chgData name="Olsen, Eric" userId="83f64290-bd6f-4ba9-ba63-fd3f7f302cc3" providerId="ADAL" clId="{44EDE3D5-722D-4E54-A8DF-936443980F96}" dt="2023-03-20T17:43:53.046" v="1373" actId="27614"/>
          <ac:picMkLst>
            <pc:docMk/>
            <pc:sldMk cId="1722202511" sldId="333"/>
            <ac:picMk id="8" creationId="{BEE8C14D-35D3-7E50-4233-CF8C9E4852CB}"/>
          </ac:picMkLst>
        </pc:picChg>
        <pc:picChg chg="del">
          <ac:chgData name="Olsen, Eric" userId="83f64290-bd6f-4ba9-ba63-fd3f7f302cc3" providerId="ADAL" clId="{44EDE3D5-722D-4E54-A8DF-936443980F96}" dt="2023-03-20T17:43:48.456" v="1371" actId="478"/>
          <ac:picMkLst>
            <pc:docMk/>
            <pc:sldMk cId="1722202511" sldId="333"/>
            <ac:picMk id="9" creationId="{BC1C3A15-0305-F257-9946-3FBA8D6FBE80}"/>
          </ac:picMkLst>
        </pc:picChg>
      </pc:sldChg>
      <pc:sldChg chg="addSp delSp modSp add mod">
        <pc:chgData name="Olsen, Eric" userId="83f64290-bd6f-4ba9-ba63-fd3f7f302cc3" providerId="ADAL" clId="{44EDE3D5-722D-4E54-A8DF-936443980F96}" dt="2023-03-20T16:29:52.114" v="185" actId="1076"/>
        <pc:sldMkLst>
          <pc:docMk/>
          <pc:sldMk cId="2189279184" sldId="334"/>
        </pc:sldMkLst>
        <pc:spChg chg="mod">
          <ac:chgData name="Olsen, Eric" userId="83f64290-bd6f-4ba9-ba63-fd3f7f302cc3" providerId="ADAL" clId="{44EDE3D5-722D-4E54-A8DF-936443980F96}" dt="2023-03-20T16:29:35.558" v="176" actId="20577"/>
          <ac:spMkLst>
            <pc:docMk/>
            <pc:sldMk cId="2189279184" sldId="334"/>
            <ac:spMk id="2" creationId="{6C64C2A7-EC84-4D8C-9CA2-F6AE46F51FB6}"/>
          </ac:spMkLst>
        </pc:spChg>
        <pc:spChg chg="add del mod">
          <ac:chgData name="Olsen, Eric" userId="83f64290-bd6f-4ba9-ba63-fd3f7f302cc3" providerId="ADAL" clId="{44EDE3D5-722D-4E54-A8DF-936443980F96}" dt="2023-03-20T16:29:48.663" v="181"/>
          <ac:spMkLst>
            <pc:docMk/>
            <pc:sldMk cId="2189279184" sldId="334"/>
            <ac:spMk id="8" creationId="{2C898A1C-DEE8-0627-7A64-858D633C2906}"/>
          </ac:spMkLst>
        </pc:spChg>
        <pc:picChg chg="add del mod">
          <ac:chgData name="Olsen, Eric" userId="83f64290-bd6f-4ba9-ba63-fd3f7f302cc3" providerId="ADAL" clId="{44EDE3D5-722D-4E54-A8DF-936443980F96}" dt="2023-03-20T16:29:45.814" v="179" actId="478"/>
          <ac:picMkLst>
            <pc:docMk/>
            <pc:sldMk cId="2189279184" sldId="334"/>
            <ac:picMk id="5" creationId="{9527C45F-142E-CD8C-4616-7F15930FCA38}"/>
          </ac:picMkLst>
        </pc:picChg>
        <pc:picChg chg="del">
          <ac:chgData name="Olsen, Eric" userId="83f64290-bd6f-4ba9-ba63-fd3f7f302cc3" providerId="ADAL" clId="{44EDE3D5-722D-4E54-A8DF-936443980F96}" dt="2023-03-20T16:29:46.683" v="180" actId="478"/>
          <ac:picMkLst>
            <pc:docMk/>
            <pc:sldMk cId="2189279184" sldId="334"/>
            <ac:picMk id="9" creationId="{BC1C3A15-0305-F257-9946-3FBA8D6FBE80}"/>
          </ac:picMkLst>
        </pc:picChg>
        <pc:picChg chg="add mod">
          <ac:chgData name="Olsen, Eric" userId="83f64290-bd6f-4ba9-ba63-fd3f7f302cc3" providerId="ADAL" clId="{44EDE3D5-722D-4E54-A8DF-936443980F96}" dt="2023-03-20T16:29:52.114" v="185" actId="1076"/>
          <ac:picMkLst>
            <pc:docMk/>
            <pc:sldMk cId="2189279184" sldId="334"/>
            <ac:picMk id="11" creationId="{515B12CF-72FB-46A9-904A-65F6D90FE853}"/>
          </ac:picMkLst>
        </pc:pic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273307485" sldId="334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37066414" sldId="335"/>
        </pc:sldMkLst>
      </pc:sldChg>
      <pc:sldChg chg="add del">
        <pc:chgData name="Olsen, Eric" userId="83f64290-bd6f-4ba9-ba63-fd3f7f302cc3" providerId="ADAL" clId="{44EDE3D5-722D-4E54-A8DF-936443980F96}" dt="2023-03-20T16:48:08.257" v="306"/>
        <pc:sldMkLst>
          <pc:docMk/>
          <pc:sldMk cId="2015086703" sldId="335"/>
        </pc:sldMkLst>
      </pc:sldChg>
      <pc:sldChg chg="add del ord">
        <pc:chgData name="Olsen, Eric" userId="83f64290-bd6f-4ba9-ba63-fd3f7f302cc3" providerId="ADAL" clId="{44EDE3D5-722D-4E54-A8DF-936443980F96}" dt="2023-03-20T16:54:46.194" v="651" actId="47"/>
        <pc:sldMkLst>
          <pc:docMk/>
          <pc:sldMk cId="2771261288" sldId="335"/>
        </pc:sldMkLst>
      </pc:sldChg>
      <pc:sldChg chg="modSp add del mod">
        <pc:chgData name="Olsen, Eric" userId="83f64290-bd6f-4ba9-ba63-fd3f7f302cc3" providerId="ADAL" clId="{44EDE3D5-722D-4E54-A8DF-936443980F96}" dt="2023-03-20T16:47:54.412" v="304" actId="47"/>
        <pc:sldMkLst>
          <pc:docMk/>
          <pc:sldMk cId="3897598072" sldId="335"/>
        </pc:sldMkLst>
        <pc:spChg chg="mod">
          <ac:chgData name="Olsen, Eric" userId="83f64290-bd6f-4ba9-ba63-fd3f7f302cc3" providerId="ADAL" clId="{44EDE3D5-722D-4E54-A8DF-936443980F96}" dt="2023-03-20T16:45:51.074" v="217" actId="20577"/>
          <ac:spMkLst>
            <pc:docMk/>
            <pc:sldMk cId="3897598072" sldId="335"/>
            <ac:spMk id="4" creationId="{E98DCA46-603B-4178-8707-30E192CE6B8D}"/>
          </ac:spMkLst>
        </pc:spChg>
        <pc:spChg chg="mod">
          <ac:chgData name="Olsen, Eric" userId="83f64290-bd6f-4ba9-ba63-fd3f7f302cc3" providerId="ADAL" clId="{44EDE3D5-722D-4E54-A8DF-936443980F96}" dt="2023-03-20T16:45:56.118" v="219" actId="20577"/>
          <ac:spMkLst>
            <pc:docMk/>
            <pc:sldMk cId="3897598072" sldId="335"/>
            <ac:spMk id="9" creationId="{CA0ECFDD-CCB6-49E3-8993-8C26C164EE48}"/>
          </ac:spMkLst>
        </pc:spChg>
      </pc:sldChg>
      <pc:sldChg chg="modSp add mod ord">
        <pc:chgData name="Olsen, Eric" userId="83f64290-bd6f-4ba9-ba63-fd3f7f302cc3" providerId="ADAL" clId="{44EDE3D5-722D-4E54-A8DF-936443980F96}" dt="2023-03-20T18:17:43.748" v="2355" actId="20577"/>
        <pc:sldMkLst>
          <pc:docMk/>
          <pc:sldMk cId="3350268882" sldId="336"/>
        </pc:sldMkLst>
        <pc:spChg chg="mod">
          <ac:chgData name="Olsen, Eric" userId="83f64290-bd6f-4ba9-ba63-fd3f7f302cc3" providerId="ADAL" clId="{44EDE3D5-722D-4E54-A8DF-936443980F96}" dt="2023-03-20T16:57:27.810" v="701" actId="2711"/>
          <ac:spMkLst>
            <pc:docMk/>
            <pc:sldMk cId="3350268882" sldId="336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18:17:43.748" v="2355" actId="20577"/>
          <ac:spMkLst>
            <pc:docMk/>
            <pc:sldMk cId="3350268882" sldId="336"/>
            <ac:spMk id="11" creationId="{972DA7E1-8886-5DF1-88E4-7BF4BAE95346}"/>
          </ac:spMkLst>
        </pc:spChg>
      </pc:sldChg>
      <pc:sldChg chg="modSp add mod">
        <pc:chgData name="Olsen, Eric" userId="83f64290-bd6f-4ba9-ba63-fd3f7f302cc3" providerId="ADAL" clId="{44EDE3D5-722D-4E54-A8DF-936443980F96}" dt="2023-03-20T16:55:37.250" v="687" actId="255"/>
        <pc:sldMkLst>
          <pc:docMk/>
          <pc:sldMk cId="19676320" sldId="337"/>
        </pc:sldMkLst>
        <pc:spChg chg="mod">
          <ac:chgData name="Olsen, Eric" userId="83f64290-bd6f-4ba9-ba63-fd3f7f302cc3" providerId="ADAL" clId="{44EDE3D5-722D-4E54-A8DF-936443980F96}" dt="2023-03-20T16:55:37.250" v="687" actId="255"/>
          <ac:spMkLst>
            <pc:docMk/>
            <pc:sldMk cId="19676320" sldId="337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16:53:52.767" v="643" actId="20577"/>
          <ac:spMkLst>
            <pc:docMk/>
            <pc:sldMk cId="19676320" sldId="337"/>
            <ac:spMk id="11" creationId="{972DA7E1-8886-5DF1-88E4-7BF4BAE95346}"/>
          </ac:spMkLst>
        </pc:sp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41618521" sldId="338"/>
        </pc:sldMkLst>
      </pc:sldChg>
      <pc:sldChg chg="add del">
        <pc:chgData name="Olsen, Eric" userId="83f64290-bd6f-4ba9-ba63-fd3f7f302cc3" providerId="ADAL" clId="{44EDE3D5-722D-4E54-A8DF-936443980F96}" dt="2023-03-20T16:54:17.372" v="645" actId="47"/>
        <pc:sldMkLst>
          <pc:docMk/>
          <pc:sldMk cId="1268834838" sldId="338"/>
        </pc:sldMkLst>
      </pc:sldChg>
      <pc:sldChg chg="add del">
        <pc:chgData name="Olsen, Eric" userId="83f64290-bd6f-4ba9-ba63-fd3f7f302cc3" providerId="ADAL" clId="{44EDE3D5-722D-4E54-A8DF-936443980F96}" dt="2023-03-20T16:54:46.194" v="651" actId="47"/>
        <pc:sldMkLst>
          <pc:docMk/>
          <pc:sldMk cId="1980270887" sldId="338"/>
        </pc:sldMkLst>
      </pc:sldChg>
      <pc:sldChg chg="modSp add mod ord">
        <pc:chgData name="Olsen, Eric" userId="83f64290-bd6f-4ba9-ba63-fd3f7f302cc3" providerId="ADAL" clId="{44EDE3D5-722D-4E54-A8DF-936443980F96}" dt="2023-03-20T18:15:32.555" v="2293" actId="1076"/>
        <pc:sldMkLst>
          <pc:docMk/>
          <pc:sldMk cId="2501645190" sldId="338"/>
        </pc:sldMkLst>
        <pc:spChg chg="mod">
          <ac:chgData name="Olsen, Eric" userId="83f64290-bd6f-4ba9-ba63-fd3f7f302cc3" providerId="ADAL" clId="{44EDE3D5-722D-4E54-A8DF-936443980F96}" dt="2023-03-20T16:55:15.738" v="685" actId="255"/>
          <ac:spMkLst>
            <pc:docMk/>
            <pc:sldMk cId="2501645190" sldId="338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18:15:32.555" v="2293" actId="1076"/>
          <ac:spMkLst>
            <pc:docMk/>
            <pc:sldMk cId="2501645190" sldId="338"/>
            <ac:spMk id="11" creationId="{972DA7E1-8886-5DF1-88E4-7BF4BAE95346}"/>
          </ac:spMkLst>
        </pc:spChg>
      </pc:sldChg>
      <pc:sldChg chg="add del">
        <pc:chgData name="Olsen, Eric" userId="83f64290-bd6f-4ba9-ba63-fd3f7f302cc3" providerId="ADAL" clId="{44EDE3D5-722D-4E54-A8DF-936443980F96}" dt="2023-03-20T16:54:46.194" v="651" actId="47"/>
        <pc:sldMkLst>
          <pc:docMk/>
          <pc:sldMk cId="2149123511" sldId="339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244542000" sldId="339"/>
        </pc:sldMkLst>
      </pc:sldChg>
      <pc:sldChg chg="modSp add mod">
        <pc:chgData name="Olsen, Eric" userId="83f64290-bd6f-4ba9-ba63-fd3f7f302cc3" providerId="ADAL" clId="{44EDE3D5-722D-4E54-A8DF-936443980F96}" dt="2023-03-22T12:45:01.009" v="7354" actId="20577"/>
        <pc:sldMkLst>
          <pc:docMk/>
          <pc:sldMk cId="4259806051" sldId="339"/>
        </pc:sldMkLst>
        <pc:spChg chg="mod">
          <ac:chgData name="Olsen, Eric" userId="83f64290-bd6f-4ba9-ba63-fd3f7f302cc3" providerId="ADAL" clId="{44EDE3D5-722D-4E54-A8DF-936443980F96}" dt="2023-03-20T17:38:40.865" v="1016" actId="20577"/>
          <ac:spMkLst>
            <pc:docMk/>
            <pc:sldMk cId="4259806051" sldId="339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2T12:45:01.009" v="7354" actId="20577"/>
          <ac:spMkLst>
            <pc:docMk/>
            <pc:sldMk cId="4259806051" sldId="339"/>
            <ac:spMk id="11" creationId="{972DA7E1-8886-5DF1-88E4-7BF4BAE95346}"/>
          </ac:spMkLst>
        </pc:spChg>
      </pc:sldChg>
      <pc:sldChg chg="modSp add mod">
        <pc:chgData name="Olsen, Eric" userId="83f64290-bd6f-4ba9-ba63-fd3f7f302cc3" providerId="ADAL" clId="{44EDE3D5-722D-4E54-A8DF-936443980F96}" dt="2023-03-20T18:56:06.806" v="3674" actId="20577"/>
        <pc:sldMkLst>
          <pc:docMk/>
          <pc:sldMk cId="717903394" sldId="340"/>
        </pc:sldMkLst>
        <pc:spChg chg="mod">
          <ac:chgData name="Olsen, Eric" userId="83f64290-bd6f-4ba9-ba63-fd3f7f302cc3" providerId="ADAL" clId="{44EDE3D5-722D-4E54-A8DF-936443980F96}" dt="2023-03-20T18:47:42.070" v="3047" actId="1076"/>
          <ac:spMkLst>
            <pc:docMk/>
            <pc:sldMk cId="717903394" sldId="340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18:56:06.806" v="3674" actId="20577"/>
          <ac:spMkLst>
            <pc:docMk/>
            <pc:sldMk cId="717903394" sldId="340"/>
            <ac:spMk id="11" creationId="{972DA7E1-8886-5DF1-88E4-7BF4BAE95346}"/>
          </ac:spMkLst>
        </pc:spChg>
      </pc:sldChg>
      <pc:sldChg chg="add del">
        <pc:chgData name="Olsen, Eric" userId="83f64290-bd6f-4ba9-ba63-fd3f7f302cc3" providerId="ADAL" clId="{44EDE3D5-722D-4E54-A8DF-936443980F96}" dt="2023-03-20T16:54:46.194" v="651" actId="47"/>
        <pc:sldMkLst>
          <pc:docMk/>
          <pc:sldMk cId="1696196983" sldId="340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4023254759" sldId="340"/>
        </pc:sldMkLst>
      </pc:sldChg>
      <pc:sldChg chg="addSp modSp add mod">
        <pc:chgData name="Olsen, Eric" userId="83f64290-bd6f-4ba9-ba63-fd3f7f302cc3" providerId="ADAL" clId="{44EDE3D5-722D-4E54-A8DF-936443980F96}" dt="2023-03-20T18:20:50.616" v="2443" actId="1038"/>
        <pc:sldMkLst>
          <pc:docMk/>
          <pc:sldMk cId="1831373768" sldId="341"/>
        </pc:sldMkLst>
        <pc:spChg chg="add mod">
          <ac:chgData name="Olsen, Eric" userId="83f64290-bd6f-4ba9-ba63-fd3f7f302cc3" providerId="ADAL" clId="{44EDE3D5-722D-4E54-A8DF-936443980F96}" dt="2023-03-20T18:20:48.364" v="2436" actId="1037"/>
          <ac:spMkLst>
            <pc:docMk/>
            <pc:sldMk cId="1831373768" sldId="341"/>
            <ac:spMk id="8" creationId="{6505B84A-01F0-55A2-D889-D136CC6DA317}"/>
          </ac:spMkLst>
        </pc:spChg>
        <pc:spChg chg="mod">
          <ac:chgData name="Olsen, Eric" userId="83f64290-bd6f-4ba9-ba63-fd3f7f302cc3" providerId="ADAL" clId="{44EDE3D5-722D-4E54-A8DF-936443980F96}" dt="2023-03-20T17:56:20.302" v="1651" actId="21"/>
          <ac:spMkLst>
            <pc:docMk/>
            <pc:sldMk cId="1831373768" sldId="341"/>
            <ac:spMk id="11" creationId="{972DA7E1-8886-5DF1-88E4-7BF4BAE95346}"/>
          </ac:spMkLst>
        </pc:spChg>
        <pc:picChg chg="add mod modCrop">
          <ac:chgData name="Olsen, Eric" userId="83f64290-bd6f-4ba9-ba63-fd3f7f302cc3" providerId="ADAL" clId="{44EDE3D5-722D-4E54-A8DF-936443980F96}" dt="2023-03-20T18:20:50.616" v="2443" actId="1038"/>
          <ac:picMkLst>
            <pc:docMk/>
            <pc:sldMk cId="1831373768" sldId="341"/>
            <ac:picMk id="5" creationId="{60938EC3-84CF-95B9-AD75-A25BDAA0D049}"/>
          </ac:picMkLst>
        </pc:picChg>
      </pc:sldChg>
      <pc:sldChg chg="add del">
        <pc:chgData name="Olsen, Eric" userId="83f64290-bd6f-4ba9-ba63-fd3f7f302cc3" providerId="ADAL" clId="{44EDE3D5-722D-4E54-A8DF-936443980F96}" dt="2023-03-20T16:54:37.695" v="650" actId="2890"/>
        <pc:sldMkLst>
          <pc:docMk/>
          <pc:sldMk cId="2870231338" sldId="341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435031683" sldId="341"/>
        </pc:sldMkLst>
      </pc:sldChg>
      <pc:sldChg chg="addSp delSp modSp add mod">
        <pc:chgData name="Olsen, Eric" userId="83f64290-bd6f-4ba9-ba63-fd3f7f302cc3" providerId="ADAL" clId="{44EDE3D5-722D-4E54-A8DF-936443980F96}" dt="2023-03-20T18:15:57.373" v="2314" actId="20577"/>
        <pc:sldMkLst>
          <pc:docMk/>
          <pc:sldMk cId="1963434103" sldId="342"/>
        </pc:sldMkLst>
        <pc:spChg chg="mod">
          <ac:chgData name="Olsen, Eric" userId="83f64290-bd6f-4ba9-ba63-fd3f7f302cc3" providerId="ADAL" clId="{44EDE3D5-722D-4E54-A8DF-936443980F96}" dt="2023-03-20T18:15:57.373" v="2314" actId="20577"/>
          <ac:spMkLst>
            <pc:docMk/>
            <pc:sldMk cId="1963434103" sldId="342"/>
            <ac:spMk id="11" creationId="{972DA7E1-8886-5DF1-88E4-7BF4BAE95346}"/>
          </ac:spMkLst>
        </pc:spChg>
        <pc:picChg chg="add del mod modCrop">
          <ac:chgData name="Olsen, Eric" userId="83f64290-bd6f-4ba9-ba63-fd3f7f302cc3" providerId="ADAL" clId="{44EDE3D5-722D-4E54-A8DF-936443980F96}" dt="2023-03-20T17:59:22.238" v="1667" actId="478"/>
          <ac:picMkLst>
            <pc:docMk/>
            <pc:sldMk cId="1963434103" sldId="342"/>
            <ac:picMk id="5" creationId="{723166BD-EAF9-CDE7-59BC-893686B9FFF2}"/>
          </ac:picMkLst>
        </pc:picChg>
        <pc:picChg chg="add mod modCrop">
          <ac:chgData name="Olsen, Eric" userId="83f64290-bd6f-4ba9-ba63-fd3f7f302cc3" providerId="ADAL" clId="{44EDE3D5-722D-4E54-A8DF-936443980F96}" dt="2023-03-20T18:01:35.544" v="1679" actId="1076"/>
          <ac:picMkLst>
            <pc:docMk/>
            <pc:sldMk cId="1963434103" sldId="342"/>
            <ac:picMk id="9" creationId="{E0F7BC85-8877-BB73-ED9F-864BD54A2B25}"/>
          </ac:picMkLst>
        </pc:pic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650505826" sldId="342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365966136" sldId="343"/>
        </pc:sldMkLst>
      </pc:sldChg>
      <pc:sldChg chg="modSp add mod ord">
        <pc:chgData name="Olsen, Eric" userId="83f64290-bd6f-4ba9-ba63-fd3f7f302cc3" providerId="ADAL" clId="{44EDE3D5-722D-4E54-A8DF-936443980F96}" dt="2023-03-20T19:53:12.340" v="4934" actId="20577"/>
        <pc:sldMkLst>
          <pc:docMk/>
          <pc:sldMk cId="3570292552" sldId="343"/>
        </pc:sldMkLst>
        <pc:spChg chg="mod">
          <ac:chgData name="Olsen, Eric" userId="83f64290-bd6f-4ba9-ba63-fd3f7f302cc3" providerId="ADAL" clId="{44EDE3D5-722D-4E54-A8DF-936443980F96}" dt="2023-03-20T19:53:12.340" v="4934" actId="20577"/>
          <ac:spMkLst>
            <pc:docMk/>
            <pc:sldMk cId="3570292552" sldId="343"/>
            <ac:spMk id="11" creationId="{972DA7E1-8886-5DF1-88E4-7BF4BAE95346}"/>
          </ac:spMkLst>
        </pc:spChg>
      </pc:sldChg>
      <pc:sldChg chg="addSp modSp add mod">
        <pc:chgData name="Olsen, Eric" userId="83f64290-bd6f-4ba9-ba63-fd3f7f302cc3" providerId="ADAL" clId="{44EDE3D5-722D-4E54-A8DF-936443980F96}" dt="2023-03-20T18:19:48.689" v="2378" actId="20577"/>
        <pc:sldMkLst>
          <pc:docMk/>
          <pc:sldMk cId="498984058" sldId="344"/>
        </pc:sldMkLst>
        <pc:spChg chg="mod">
          <ac:chgData name="Olsen, Eric" userId="83f64290-bd6f-4ba9-ba63-fd3f7f302cc3" providerId="ADAL" clId="{44EDE3D5-722D-4E54-A8DF-936443980F96}" dt="2023-03-20T18:19:48.689" v="2378" actId="20577"/>
          <ac:spMkLst>
            <pc:docMk/>
            <pc:sldMk cId="498984058" sldId="344"/>
            <ac:spMk id="11" creationId="{972DA7E1-8886-5DF1-88E4-7BF4BAE95346}"/>
          </ac:spMkLst>
        </pc:spChg>
        <pc:picChg chg="add mod modCrop">
          <ac:chgData name="Olsen, Eric" userId="83f64290-bd6f-4ba9-ba63-fd3f7f302cc3" providerId="ADAL" clId="{44EDE3D5-722D-4E54-A8DF-936443980F96}" dt="2023-03-20T18:03:03.860" v="1693" actId="1076"/>
          <ac:picMkLst>
            <pc:docMk/>
            <pc:sldMk cId="498984058" sldId="344"/>
            <ac:picMk id="5" creationId="{3C67E409-D109-4B96-B22A-2C53BC7469B7}"/>
          </ac:picMkLst>
        </pc:pic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248036285" sldId="344"/>
        </pc:sldMkLst>
      </pc:sldChg>
      <pc:sldChg chg="modSp add mod ord">
        <pc:chgData name="Olsen, Eric" userId="83f64290-bd6f-4ba9-ba63-fd3f7f302cc3" providerId="ADAL" clId="{44EDE3D5-722D-4E54-A8DF-936443980F96}" dt="2023-03-20T20:14:12.180" v="5872" actId="20577"/>
        <pc:sldMkLst>
          <pc:docMk/>
          <pc:sldMk cId="102168777" sldId="345"/>
        </pc:sldMkLst>
        <pc:spChg chg="mod">
          <ac:chgData name="Olsen, Eric" userId="83f64290-bd6f-4ba9-ba63-fd3f7f302cc3" providerId="ADAL" clId="{44EDE3D5-722D-4E54-A8DF-936443980F96}" dt="2023-03-20T20:14:12.180" v="5872" actId="20577"/>
          <ac:spMkLst>
            <pc:docMk/>
            <pc:sldMk cId="102168777" sldId="345"/>
            <ac:spMk id="11" creationId="{972DA7E1-8886-5DF1-88E4-7BF4BAE95346}"/>
          </ac:spMkLst>
        </pc:sp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4199971118" sldId="345"/>
        </pc:sldMkLst>
      </pc:sldChg>
      <pc:sldChg chg="modSp add mod">
        <pc:chgData name="Olsen, Eric" userId="83f64290-bd6f-4ba9-ba63-fd3f7f302cc3" providerId="ADAL" clId="{44EDE3D5-722D-4E54-A8DF-936443980F96}" dt="2023-03-20T18:51:43.752" v="3115" actId="5793"/>
        <pc:sldMkLst>
          <pc:docMk/>
          <pc:sldMk cId="1026697452" sldId="346"/>
        </pc:sldMkLst>
        <pc:spChg chg="mod">
          <ac:chgData name="Olsen, Eric" userId="83f64290-bd6f-4ba9-ba63-fd3f7f302cc3" providerId="ADAL" clId="{44EDE3D5-722D-4E54-A8DF-936443980F96}" dt="2023-03-20T18:51:43.752" v="3115" actId="5793"/>
          <ac:spMkLst>
            <pc:docMk/>
            <pc:sldMk cId="1026697452" sldId="346"/>
            <ac:spMk id="11" creationId="{972DA7E1-8886-5DF1-88E4-7BF4BAE95346}"/>
          </ac:spMkLst>
        </pc:sp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339582011" sldId="346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2617806266" sldId="347"/>
        </pc:sldMkLst>
      </pc:sldChg>
      <pc:sldChg chg="modSp add mod">
        <pc:chgData name="Olsen, Eric" userId="83f64290-bd6f-4ba9-ba63-fd3f7f302cc3" providerId="ADAL" clId="{44EDE3D5-722D-4E54-A8DF-936443980F96}" dt="2023-03-20T18:53:38.453" v="3462" actId="20577"/>
        <pc:sldMkLst>
          <pc:docMk/>
          <pc:sldMk cId="2979970819" sldId="347"/>
        </pc:sldMkLst>
        <pc:spChg chg="mod">
          <ac:chgData name="Olsen, Eric" userId="83f64290-bd6f-4ba9-ba63-fd3f7f302cc3" providerId="ADAL" clId="{44EDE3D5-722D-4E54-A8DF-936443980F96}" dt="2023-03-20T18:53:38.453" v="3462" actId="20577"/>
          <ac:spMkLst>
            <pc:docMk/>
            <pc:sldMk cId="2979970819" sldId="347"/>
            <ac:spMk id="11" creationId="{972DA7E1-8886-5DF1-88E4-7BF4BAE95346}"/>
          </ac:spMkLst>
        </pc:spChg>
      </pc:sldChg>
      <pc:sldChg chg="modSp add mod">
        <pc:chgData name="Olsen, Eric" userId="83f64290-bd6f-4ba9-ba63-fd3f7f302cc3" providerId="ADAL" clId="{44EDE3D5-722D-4E54-A8DF-936443980F96}" dt="2023-03-20T18:50:36.726" v="3104" actId="14100"/>
        <pc:sldMkLst>
          <pc:docMk/>
          <pc:sldMk cId="1896999985" sldId="348"/>
        </pc:sldMkLst>
        <pc:spChg chg="mod">
          <ac:chgData name="Olsen, Eric" userId="83f64290-bd6f-4ba9-ba63-fd3f7f302cc3" providerId="ADAL" clId="{44EDE3D5-722D-4E54-A8DF-936443980F96}" dt="2023-03-20T18:50:36.726" v="3104" actId="14100"/>
          <ac:spMkLst>
            <pc:docMk/>
            <pc:sldMk cId="1896999985" sldId="348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18:48:45.555" v="3052" actId="20577"/>
          <ac:spMkLst>
            <pc:docMk/>
            <pc:sldMk cId="1896999985" sldId="348"/>
            <ac:spMk id="11" creationId="{972DA7E1-8886-5DF1-88E4-7BF4BAE95346}"/>
          </ac:spMkLst>
        </pc:spChg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3575371236" sldId="348"/>
        </pc:sldMkLst>
      </pc:sldChg>
      <pc:sldChg chg="del">
        <pc:chgData name="Olsen, Eric" userId="83f64290-bd6f-4ba9-ba63-fd3f7f302cc3" providerId="ADAL" clId="{44EDE3D5-722D-4E54-A8DF-936443980F96}" dt="2023-03-20T16:27:11.198" v="128" actId="47"/>
        <pc:sldMkLst>
          <pc:docMk/>
          <pc:sldMk cId="188193198" sldId="349"/>
        </pc:sldMkLst>
      </pc:sldChg>
      <pc:sldChg chg="addSp modSp add mod">
        <pc:chgData name="Olsen, Eric" userId="83f64290-bd6f-4ba9-ba63-fd3f7f302cc3" providerId="ADAL" clId="{44EDE3D5-722D-4E54-A8DF-936443980F96}" dt="2023-03-20T19:47:18.651" v="4686" actId="166"/>
        <pc:sldMkLst>
          <pc:docMk/>
          <pc:sldMk cId="477433254" sldId="349"/>
        </pc:sldMkLst>
        <pc:spChg chg="add mod ord">
          <ac:chgData name="Olsen, Eric" userId="83f64290-bd6f-4ba9-ba63-fd3f7f302cc3" providerId="ADAL" clId="{44EDE3D5-722D-4E54-A8DF-936443980F96}" dt="2023-03-20T19:47:12.066" v="4684" actId="1076"/>
          <ac:spMkLst>
            <pc:docMk/>
            <pc:sldMk cId="477433254" sldId="349"/>
            <ac:spMk id="4" creationId="{85F31C01-5770-B0FC-70FA-B80C3B69C8A8}"/>
          </ac:spMkLst>
        </pc:spChg>
        <pc:spChg chg="add mod">
          <ac:chgData name="Olsen, Eric" userId="83f64290-bd6f-4ba9-ba63-fd3f7f302cc3" providerId="ADAL" clId="{44EDE3D5-722D-4E54-A8DF-936443980F96}" dt="2023-03-20T19:47:14.683" v="4685" actId="1076"/>
          <ac:spMkLst>
            <pc:docMk/>
            <pc:sldMk cId="477433254" sldId="349"/>
            <ac:spMk id="5" creationId="{68EEE127-7B32-429B-FFF5-FF6B6EEC93CD}"/>
          </ac:spMkLst>
        </pc:spChg>
        <pc:spChg chg="add mod">
          <ac:chgData name="Olsen, Eric" userId="83f64290-bd6f-4ba9-ba63-fd3f7f302cc3" providerId="ADAL" clId="{44EDE3D5-722D-4E54-A8DF-936443980F96}" dt="2023-03-20T19:47:06.413" v="4683" actId="1076"/>
          <ac:spMkLst>
            <pc:docMk/>
            <pc:sldMk cId="477433254" sldId="349"/>
            <ac:spMk id="8" creationId="{37D3EF24-BCC7-637B-7365-2D8AD21622D8}"/>
          </ac:spMkLst>
        </pc:spChg>
        <pc:spChg chg="mod ord">
          <ac:chgData name="Olsen, Eric" userId="83f64290-bd6f-4ba9-ba63-fd3f7f302cc3" providerId="ADAL" clId="{44EDE3D5-722D-4E54-A8DF-936443980F96}" dt="2023-03-20T19:47:18.651" v="4686" actId="166"/>
          <ac:spMkLst>
            <pc:docMk/>
            <pc:sldMk cId="477433254" sldId="349"/>
            <ac:spMk id="11" creationId="{972DA7E1-8886-5DF1-88E4-7BF4BAE95346}"/>
          </ac:spMkLst>
        </pc:spChg>
      </pc:sldChg>
      <pc:sldChg chg="modSp add del mod">
        <pc:chgData name="Olsen, Eric" userId="83f64290-bd6f-4ba9-ba63-fd3f7f302cc3" providerId="ADAL" clId="{44EDE3D5-722D-4E54-A8DF-936443980F96}" dt="2023-03-20T16:27:11.198" v="128" actId="47"/>
        <pc:sldMkLst>
          <pc:docMk/>
          <pc:sldMk cId="23787808" sldId="350"/>
        </pc:sldMkLst>
        <pc:spChg chg="mod">
          <ac:chgData name="Olsen, Eric" userId="83f64290-bd6f-4ba9-ba63-fd3f7f302cc3" providerId="ADAL" clId="{44EDE3D5-722D-4E54-A8DF-936443980F96}" dt="2023-03-20T16:25:13.624" v="55" actId="20577"/>
          <ac:spMkLst>
            <pc:docMk/>
            <pc:sldMk cId="23787808" sldId="350"/>
            <ac:spMk id="4" creationId="{E98DCA46-603B-4178-8707-30E192CE6B8D}"/>
          </ac:spMkLst>
        </pc:spChg>
        <pc:spChg chg="mod">
          <ac:chgData name="Olsen, Eric" userId="83f64290-bd6f-4ba9-ba63-fd3f7f302cc3" providerId="ADAL" clId="{44EDE3D5-722D-4E54-A8DF-936443980F96}" dt="2023-03-20T16:25:15.585" v="56" actId="1076"/>
          <ac:spMkLst>
            <pc:docMk/>
            <pc:sldMk cId="23787808" sldId="350"/>
            <ac:spMk id="6" creationId="{76543C11-8B63-4141-906E-E56A75B7B87F}"/>
          </ac:spMkLst>
        </pc:spChg>
        <pc:spChg chg="mod">
          <ac:chgData name="Olsen, Eric" userId="83f64290-bd6f-4ba9-ba63-fd3f7f302cc3" providerId="ADAL" clId="{44EDE3D5-722D-4E54-A8DF-936443980F96}" dt="2023-03-20T16:25:04.878" v="53" actId="1076"/>
          <ac:spMkLst>
            <pc:docMk/>
            <pc:sldMk cId="23787808" sldId="350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44EDE3D5-722D-4E54-A8DF-936443980F96}" dt="2023-03-20T19:48:37.897" v="4790" actId="313"/>
        <pc:sldMkLst>
          <pc:docMk/>
          <pc:sldMk cId="454993292" sldId="350"/>
        </pc:sldMkLst>
        <pc:spChg chg="mod">
          <ac:chgData name="Olsen, Eric" userId="83f64290-bd6f-4ba9-ba63-fd3f7f302cc3" providerId="ADAL" clId="{44EDE3D5-722D-4E54-A8DF-936443980F96}" dt="2023-03-20T19:48:37.897" v="4790" actId="313"/>
          <ac:spMkLst>
            <pc:docMk/>
            <pc:sldMk cId="454993292" sldId="350"/>
            <ac:spMk id="11" creationId="{972DA7E1-8886-5DF1-88E4-7BF4BAE95346}"/>
          </ac:spMkLst>
        </pc:spChg>
      </pc:sldChg>
      <pc:sldChg chg="new del">
        <pc:chgData name="Olsen, Eric" userId="83f64290-bd6f-4ba9-ba63-fd3f7f302cc3" providerId="ADAL" clId="{44EDE3D5-722D-4E54-A8DF-936443980F96}" dt="2023-03-20T16:22:16.126" v="47" actId="680"/>
        <pc:sldMkLst>
          <pc:docMk/>
          <pc:sldMk cId="3870109753" sldId="350"/>
        </pc:sldMkLst>
      </pc:sldChg>
      <pc:sldChg chg="modSp add del mod">
        <pc:chgData name="Olsen, Eric" userId="83f64290-bd6f-4ba9-ba63-fd3f7f302cc3" providerId="ADAL" clId="{44EDE3D5-722D-4E54-A8DF-936443980F96}" dt="2023-03-20T19:23:37.395" v="3808" actId="47"/>
        <pc:sldMkLst>
          <pc:docMk/>
          <pc:sldMk cId="264348981" sldId="351"/>
        </pc:sldMkLst>
        <pc:spChg chg="mod">
          <ac:chgData name="Olsen, Eric" userId="83f64290-bd6f-4ba9-ba63-fd3f7f302cc3" providerId="ADAL" clId="{44EDE3D5-722D-4E54-A8DF-936443980F96}" dt="2023-03-20T18:57:58.868" v="3764" actId="20577"/>
          <ac:spMkLst>
            <pc:docMk/>
            <pc:sldMk cId="264348981" sldId="351"/>
            <ac:spMk id="11" creationId="{972DA7E1-8886-5DF1-88E4-7BF4BAE95346}"/>
          </ac:spMkLst>
        </pc:spChg>
      </pc:sldChg>
      <pc:sldChg chg="add del">
        <pc:chgData name="Olsen, Eric" userId="83f64290-bd6f-4ba9-ba63-fd3f7f302cc3" providerId="ADAL" clId="{44EDE3D5-722D-4E54-A8DF-936443980F96}" dt="2023-03-20T16:25:35.591" v="58"/>
        <pc:sldMkLst>
          <pc:docMk/>
          <pc:sldMk cId="1350163325" sldId="351"/>
        </pc:sldMkLst>
      </pc:sldChg>
      <pc:sldChg chg="new del">
        <pc:chgData name="Olsen, Eric" userId="83f64290-bd6f-4ba9-ba63-fd3f7f302cc3" providerId="ADAL" clId="{44EDE3D5-722D-4E54-A8DF-936443980F96}" dt="2023-03-20T16:22:15.706" v="46" actId="680"/>
        <pc:sldMkLst>
          <pc:docMk/>
          <pc:sldMk cId="2238439477" sldId="351"/>
        </pc:sldMkLst>
      </pc:sldChg>
      <pc:sldChg chg="modSp add mod">
        <pc:chgData name="Olsen, Eric" userId="83f64290-bd6f-4ba9-ba63-fd3f7f302cc3" providerId="ADAL" clId="{44EDE3D5-722D-4E54-A8DF-936443980F96}" dt="2023-03-20T19:39:29.265" v="4620" actId="20577"/>
        <pc:sldMkLst>
          <pc:docMk/>
          <pc:sldMk cId="3889269601" sldId="351"/>
        </pc:sldMkLst>
        <pc:spChg chg="mod">
          <ac:chgData name="Olsen, Eric" userId="83f64290-bd6f-4ba9-ba63-fd3f7f302cc3" providerId="ADAL" clId="{44EDE3D5-722D-4E54-A8DF-936443980F96}" dt="2023-03-20T19:39:29.265" v="4620" actId="20577"/>
          <ac:spMkLst>
            <pc:docMk/>
            <pc:sldMk cId="3889269601" sldId="351"/>
            <ac:spMk id="11" creationId="{972DA7E1-8886-5DF1-88E4-7BF4BAE95346}"/>
          </ac:spMkLst>
        </pc:spChg>
      </pc:sldChg>
      <pc:sldChg chg="modSp add del mod">
        <pc:chgData name="Olsen, Eric" userId="83f64290-bd6f-4ba9-ba63-fd3f7f302cc3" providerId="ADAL" clId="{44EDE3D5-722D-4E54-A8DF-936443980F96}" dt="2023-03-20T19:39:14.514" v="4617" actId="47"/>
        <pc:sldMkLst>
          <pc:docMk/>
          <pc:sldMk cId="1357175644" sldId="352"/>
        </pc:sldMkLst>
        <pc:spChg chg="mod">
          <ac:chgData name="Olsen, Eric" userId="83f64290-bd6f-4ba9-ba63-fd3f7f302cc3" providerId="ADAL" clId="{44EDE3D5-722D-4E54-A8DF-936443980F96}" dt="2023-03-20T19:38:38.889" v="4613" actId="20577"/>
          <ac:spMkLst>
            <pc:docMk/>
            <pc:sldMk cId="1357175644" sldId="352"/>
            <ac:spMk id="11" creationId="{972DA7E1-8886-5DF1-88E4-7BF4BAE95346}"/>
          </ac:spMkLst>
        </pc:spChg>
      </pc:sldChg>
      <pc:sldChg chg="addSp delSp modSp add mod modClrScheme chgLayout">
        <pc:chgData name="Olsen, Eric" userId="83f64290-bd6f-4ba9-ba63-fd3f7f302cc3" providerId="ADAL" clId="{44EDE3D5-722D-4E54-A8DF-936443980F96}" dt="2023-03-20T21:32:08.252" v="7086" actId="1076"/>
        <pc:sldMkLst>
          <pc:docMk/>
          <pc:sldMk cId="2562311992" sldId="352"/>
        </pc:sldMkLst>
        <pc:spChg chg="mod ord">
          <ac:chgData name="Olsen, Eric" userId="83f64290-bd6f-4ba9-ba63-fd3f7f302cc3" providerId="ADAL" clId="{44EDE3D5-722D-4E54-A8DF-936443980F96}" dt="2023-03-20T21:32:08.252" v="7086" actId="1076"/>
          <ac:spMkLst>
            <pc:docMk/>
            <pc:sldMk cId="2562311992" sldId="352"/>
            <ac:spMk id="2" creationId="{6C64C2A7-EC84-4D8C-9CA2-F6AE46F51FB6}"/>
          </ac:spMkLst>
        </pc:spChg>
        <pc:spChg chg="add del mod ord">
          <ac:chgData name="Olsen, Eric" userId="83f64290-bd6f-4ba9-ba63-fd3f7f302cc3" providerId="ADAL" clId="{44EDE3D5-722D-4E54-A8DF-936443980F96}" dt="2023-03-20T21:31:27.053" v="7076" actId="478"/>
          <ac:spMkLst>
            <pc:docMk/>
            <pc:sldMk cId="2562311992" sldId="352"/>
            <ac:spMk id="3" creationId="{3CD89B5A-012F-11C1-13C6-AAB4B1D78347}"/>
          </ac:spMkLst>
        </pc:spChg>
        <pc:spChg chg="mod ord">
          <ac:chgData name="Olsen, Eric" userId="83f64290-bd6f-4ba9-ba63-fd3f7f302cc3" providerId="ADAL" clId="{44EDE3D5-722D-4E54-A8DF-936443980F96}" dt="2023-03-20T21:31:22.144" v="7075" actId="700"/>
          <ac:spMkLst>
            <pc:docMk/>
            <pc:sldMk cId="2562311992" sldId="352"/>
            <ac:spMk id="4" creationId="{D66E959E-B23F-467A-9B6E-30F9EE969EC2}"/>
          </ac:spMkLst>
        </pc:spChg>
        <pc:spChg chg="add del mod">
          <ac:chgData name="Olsen, Eric" userId="83f64290-bd6f-4ba9-ba63-fd3f7f302cc3" providerId="ADAL" clId="{44EDE3D5-722D-4E54-A8DF-936443980F96}" dt="2023-03-20T20:11:07.645" v="5711"/>
          <ac:spMkLst>
            <pc:docMk/>
            <pc:sldMk cId="2562311992" sldId="352"/>
            <ac:spMk id="5" creationId="{4B719DA7-5E2C-C876-3E27-4D78D2A92943}"/>
          </ac:spMkLst>
        </pc:spChg>
        <pc:spChg chg="mod">
          <ac:chgData name="Olsen, Eric" userId="83f64290-bd6f-4ba9-ba63-fd3f7f302cc3" providerId="ADAL" clId="{44EDE3D5-722D-4E54-A8DF-936443980F96}" dt="2023-03-20T21:31:37.171" v="7078" actId="14100"/>
          <ac:spMkLst>
            <pc:docMk/>
            <pc:sldMk cId="2562311992" sldId="352"/>
            <ac:spMk id="6" creationId="{3973DCE1-97C5-4503-A220-2B87F3670152}"/>
          </ac:spMkLst>
        </pc:spChg>
        <pc:picChg chg="add mod ord modCrop">
          <ac:chgData name="Olsen, Eric" userId="83f64290-bd6f-4ba9-ba63-fd3f7f302cc3" providerId="ADAL" clId="{44EDE3D5-722D-4E54-A8DF-936443980F96}" dt="2023-03-20T21:31:22.144" v="7075" actId="700"/>
          <ac:picMkLst>
            <pc:docMk/>
            <pc:sldMk cId="2562311992" sldId="352"/>
            <ac:picMk id="8" creationId="{D5B37281-8162-256E-0751-DFCE9F07D8BF}"/>
          </ac:picMkLst>
        </pc:picChg>
        <pc:picChg chg="del">
          <ac:chgData name="Olsen, Eric" userId="83f64290-bd6f-4ba9-ba63-fd3f7f302cc3" providerId="ADAL" clId="{44EDE3D5-722D-4E54-A8DF-936443980F96}" dt="2023-03-20T20:09:50.465" v="5710" actId="478"/>
          <ac:picMkLst>
            <pc:docMk/>
            <pc:sldMk cId="2562311992" sldId="352"/>
            <ac:picMk id="11" creationId="{515B12CF-72FB-46A9-904A-65F6D90FE853}"/>
          </ac:picMkLst>
        </pc:picChg>
      </pc:sldChg>
      <pc:sldChg chg="modSp add del mod">
        <pc:chgData name="Olsen, Eric" userId="83f64290-bd6f-4ba9-ba63-fd3f7f302cc3" providerId="ADAL" clId="{44EDE3D5-722D-4E54-A8DF-936443980F96}" dt="2023-03-20T19:57:15.194" v="5033" actId="47"/>
        <pc:sldMkLst>
          <pc:docMk/>
          <pc:sldMk cId="747901517" sldId="353"/>
        </pc:sldMkLst>
        <pc:spChg chg="mod">
          <ac:chgData name="Olsen, Eric" userId="83f64290-bd6f-4ba9-ba63-fd3f7f302cc3" providerId="ADAL" clId="{44EDE3D5-722D-4E54-A8DF-936443980F96}" dt="2023-03-20T19:55:08.726" v="4985" actId="20577"/>
          <ac:spMkLst>
            <pc:docMk/>
            <pc:sldMk cId="747901517" sldId="353"/>
            <ac:spMk id="10" creationId="{350C63C5-F63F-0D0C-0440-7AA5DD83BDFD}"/>
          </ac:spMkLst>
        </pc:spChg>
      </pc:sldChg>
      <pc:sldChg chg="modSp add mod">
        <pc:chgData name="Olsen, Eric" userId="83f64290-bd6f-4ba9-ba63-fd3f7f302cc3" providerId="ADAL" clId="{44EDE3D5-722D-4E54-A8DF-936443980F96}" dt="2023-03-22T12:50:03.552" v="7472" actId="13926"/>
        <pc:sldMkLst>
          <pc:docMk/>
          <pc:sldMk cId="564980139" sldId="354"/>
        </pc:sldMkLst>
        <pc:spChg chg="mod">
          <ac:chgData name="Olsen, Eric" userId="83f64290-bd6f-4ba9-ba63-fd3f7f302cc3" providerId="ADAL" clId="{44EDE3D5-722D-4E54-A8DF-936443980F96}" dt="2023-03-22T12:50:03.552" v="7472" actId="13926"/>
          <ac:spMkLst>
            <pc:docMk/>
            <pc:sldMk cId="564980139" sldId="354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21:03:40.104" v="6780" actId="14100"/>
          <ac:spMkLst>
            <pc:docMk/>
            <pc:sldMk cId="564980139" sldId="354"/>
            <ac:spMk id="11" creationId="{972DA7E1-8886-5DF1-88E4-7BF4BAE95346}"/>
          </ac:spMkLst>
        </pc:spChg>
      </pc:sldChg>
      <pc:sldChg chg="modSp add del mod">
        <pc:chgData name="Olsen, Eric" userId="83f64290-bd6f-4ba9-ba63-fd3f7f302cc3" providerId="ADAL" clId="{44EDE3D5-722D-4E54-A8DF-936443980F96}" dt="2023-03-20T19:56:30.872" v="5015" actId="47"/>
        <pc:sldMkLst>
          <pc:docMk/>
          <pc:sldMk cId="1838669178" sldId="354"/>
        </pc:sldMkLst>
        <pc:spChg chg="mod">
          <ac:chgData name="Olsen, Eric" userId="83f64290-bd6f-4ba9-ba63-fd3f7f302cc3" providerId="ADAL" clId="{44EDE3D5-722D-4E54-A8DF-936443980F96}" dt="2023-03-20T19:56:25.452" v="5014" actId="20577"/>
          <ac:spMkLst>
            <pc:docMk/>
            <pc:sldMk cId="1838669178" sldId="354"/>
            <ac:spMk id="10" creationId="{350C63C5-F63F-0D0C-0440-7AA5DD83BDFD}"/>
          </ac:spMkLst>
        </pc:spChg>
      </pc:sldChg>
      <pc:sldChg chg="modSp add mod">
        <pc:chgData name="Olsen, Eric" userId="83f64290-bd6f-4ba9-ba63-fd3f7f302cc3" providerId="ADAL" clId="{44EDE3D5-722D-4E54-A8DF-936443980F96}" dt="2023-03-20T20:57:44.506" v="6213" actId="20577"/>
        <pc:sldMkLst>
          <pc:docMk/>
          <pc:sldMk cId="3441024482" sldId="355"/>
        </pc:sldMkLst>
        <pc:spChg chg="mod">
          <ac:chgData name="Olsen, Eric" userId="83f64290-bd6f-4ba9-ba63-fd3f7f302cc3" providerId="ADAL" clId="{44EDE3D5-722D-4E54-A8DF-936443980F96}" dt="2023-03-20T19:58:13.285" v="5136" actId="1076"/>
          <ac:spMkLst>
            <pc:docMk/>
            <pc:sldMk cId="3441024482" sldId="355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20:57:44.506" v="6213" actId="20577"/>
          <ac:spMkLst>
            <pc:docMk/>
            <pc:sldMk cId="3441024482" sldId="355"/>
            <ac:spMk id="11" creationId="{972DA7E1-8886-5DF1-88E4-7BF4BAE95346}"/>
          </ac:spMkLst>
        </pc:spChg>
      </pc:sldChg>
      <pc:sldChg chg="modSp add mod ord">
        <pc:chgData name="Olsen, Eric" userId="83f64290-bd6f-4ba9-ba63-fd3f7f302cc3" providerId="ADAL" clId="{44EDE3D5-722D-4E54-A8DF-936443980F96}" dt="2023-03-20T20:09:43.983" v="5709" actId="14100"/>
        <pc:sldMkLst>
          <pc:docMk/>
          <pc:sldMk cId="2675504433" sldId="356"/>
        </pc:sldMkLst>
        <pc:spChg chg="mod">
          <ac:chgData name="Olsen, Eric" userId="83f64290-bd6f-4ba9-ba63-fd3f7f302cc3" providerId="ADAL" clId="{44EDE3D5-722D-4E54-A8DF-936443980F96}" dt="2023-03-20T20:04:14.815" v="5186" actId="20577"/>
          <ac:spMkLst>
            <pc:docMk/>
            <pc:sldMk cId="2675504433" sldId="356"/>
            <ac:spMk id="10" creationId="{350C63C5-F63F-0D0C-0440-7AA5DD83BDFD}"/>
          </ac:spMkLst>
        </pc:spChg>
        <pc:spChg chg="mod">
          <ac:chgData name="Olsen, Eric" userId="83f64290-bd6f-4ba9-ba63-fd3f7f302cc3" providerId="ADAL" clId="{44EDE3D5-722D-4E54-A8DF-936443980F96}" dt="2023-03-20T20:09:43.983" v="5709" actId="14100"/>
          <ac:spMkLst>
            <pc:docMk/>
            <pc:sldMk cId="2675504433" sldId="356"/>
            <ac:spMk id="11" creationId="{972DA7E1-8886-5DF1-88E4-7BF4BAE95346}"/>
          </ac:spMkLst>
        </pc:spChg>
      </pc:sldChg>
      <pc:sldChg chg="modSp add mod">
        <pc:chgData name="Olsen, Eric" userId="83f64290-bd6f-4ba9-ba63-fd3f7f302cc3" providerId="ADAL" clId="{44EDE3D5-722D-4E54-A8DF-936443980F96}" dt="2023-03-20T20:09:05.287" v="5664" actId="20577"/>
        <pc:sldMkLst>
          <pc:docMk/>
          <pc:sldMk cId="1764659830" sldId="357"/>
        </pc:sldMkLst>
        <pc:spChg chg="mod">
          <ac:chgData name="Olsen, Eric" userId="83f64290-bd6f-4ba9-ba63-fd3f7f302cc3" providerId="ADAL" clId="{44EDE3D5-722D-4E54-A8DF-936443980F96}" dt="2023-03-20T20:09:05.287" v="5664" actId="20577"/>
          <ac:spMkLst>
            <pc:docMk/>
            <pc:sldMk cId="1764659830" sldId="357"/>
            <ac:spMk id="11" creationId="{972DA7E1-8886-5DF1-88E4-7BF4BAE95346}"/>
          </ac:spMkLst>
        </pc:spChg>
      </pc:sldChg>
      <pc:sldChg chg="modSp add mod">
        <pc:chgData name="Olsen, Eric" userId="83f64290-bd6f-4ba9-ba63-fd3f7f302cc3" providerId="ADAL" clId="{44EDE3D5-722D-4E54-A8DF-936443980F96}" dt="2023-03-22T12:47:21.759" v="7366" actId="20577"/>
        <pc:sldMkLst>
          <pc:docMk/>
          <pc:sldMk cId="655004035" sldId="358"/>
        </pc:sldMkLst>
        <pc:spChg chg="mod">
          <ac:chgData name="Olsen, Eric" userId="83f64290-bd6f-4ba9-ba63-fd3f7f302cc3" providerId="ADAL" clId="{44EDE3D5-722D-4E54-A8DF-936443980F96}" dt="2023-03-22T12:47:21.759" v="7366" actId="20577"/>
          <ac:spMkLst>
            <pc:docMk/>
            <pc:sldMk cId="655004035" sldId="358"/>
            <ac:spMk id="11" creationId="{972DA7E1-8886-5DF1-88E4-7BF4BAE95346}"/>
          </ac:spMkLst>
        </pc:spChg>
      </pc:sldChg>
      <pc:sldChg chg="addSp delSp modSp add del mod">
        <pc:chgData name="Olsen, Eric" userId="83f64290-bd6f-4ba9-ba63-fd3f7f302cc3" providerId="ADAL" clId="{44EDE3D5-722D-4E54-A8DF-936443980F96}" dt="2023-03-20T20:52:21.056" v="6036" actId="47"/>
        <pc:sldMkLst>
          <pc:docMk/>
          <pc:sldMk cId="625759969" sldId="359"/>
        </pc:sldMkLst>
        <pc:spChg chg="mod">
          <ac:chgData name="Olsen, Eric" userId="83f64290-bd6f-4ba9-ba63-fd3f7f302cc3" providerId="ADAL" clId="{44EDE3D5-722D-4E54-A8DF-936443980F96}" dt="2023-03-20T20:51:58.695" v="6030" actId="20577"/>
          <ac:spMkLst>
            <pc:docMk/>
            <pc:sldMk cId="625759969" sldId="359"/>
            <ac:spMk id="2" creationId="{FBAB08B8-3DB3-4637-AE23-B8DB96D9FCEC}"/>
          </ac:spMkLst>
        </pc:spChg>
        <pc:spChg chg="add mod">
          <ac:chgData name="Olsen, Eric" userId="83f64290-bd6f-4ba9-ba63-fd3f7f302cc3" providerId="ADAL" clId="{44EDE3D5-722D-4E54-A8DF-936443980F96}" dt="2023-03-20T20:52:03.150" v="6031" actId="478"/>
          <ac:spMkLst>
            <pc:docMk/>
            <pc:sldMk cId="625759969" sldId="359"/>
            <ac:spMk id="6" creationId="{EC404200-D160-3125-C4D3-3CA7306DF5F7}"/>
          </ac:spMkLst>
        </pc:spChg>
        <pc:picChg chg="add mod">
          <ac:chgData name="Olsen, Eric" userId="83f64290-bd6f-4ba9-ba63-fd3f7f302cc3" providerId="ADAL" clId="{44EDE3D5-722D-4E54-A8DF-936443980F96}" dt="2023-03-20T20:52:16.936" v="6035" actId="1076"/>
          <ac:picMkLst>
            <pc:docMk/>
            <pc:sldMk cId="625759969" sldId="359"/>
            <ac:picMk id="7" creationId="{302C43CB-DFBA-1741-89BD-FE3E96D829C3}"/>
          </ac:picMkLst>
        </pc:picChg>
        <pc:picChg chg="del">
          <ac:chgData name="Olsen, Eric" userId="83f64290-bd6f-4ba9-ba63-fd3f7f302cc3" providerId="ADAL" clId="{44EDE3D5-722D-4E54-A8DF-936443980F96}" dt="2023-03-20T20:52:03.150" v="6031" actId="478"/>
          <ac:picMkLst>
            <pc:docMk/>
            <pc:sldMk cId="625759969" sldId="359"/>
            <ac:picMk id="11" creationId="{5E592B1C-E8E8-3E6C-6312-9FF135101CCD}"/>
          </ac:picMkLst>
        </pc:picChg>
      </pc:sldChg>
      <pc:sldChg chg="modSp add mod">
        <pc:chgData name="Olsen, Eric" userId="83f64290-bd6f-4ba9-ba63-fd3f7f302cc3" providerId="ADAL" clId="{44EDE3D5-722D-4E54-A8DF-936443980F96}" dt="2023-03-20T21:06:48.525" v="6828" actId="20577"/>
        <pc:sldMkLst>
          <pc:docMk/>
          <pc:sldMk cId="1009258097" sldId="359"/>
        </pc:sldMkLst>
        <pc:spChg chg="mod">
          <ac:chgData name="Olsen, Eric" userId="83f64290-bd6f-4ba9-ba63-fd3f7f302cc3" providerId="ADAL" clId="{44EDE3D5-722D-4E54-A8DF-936443980F96}" dt="2023-03-20T21:06:48.525" v="6828" actId="20577"/>
          <ac:spMkLst>
            <pc:docMk/>
            <pc:sldMk cId="1009258097" sldId="359"/>
            <ac:spMk id="11" creationId="{972DA7E1-8886-5DF1-88E4-7BF4BAE95346}"/>
          </ac:spMkLst>
        </pc:spChg>
      </pc:sldChg>
      <pc:sldChg chg="modSp add mod">
        <pc:chgData name="Olsen, Eric" userId="83f64290-bd6f-4ba9-ba63-fd3f7f302cc3" providerId="ADAL" clId="{44EDE3D5-722D-4E54-A8DF-936443980F96}" dt="2023-03-22T12:48:24.011" v="7470" actId="20577"/>
        <pc:sldMkLst>
          <pc:docMk/>
          <pc:sldMk cId="172006736" sldId="360"/>
        </pc:sldMkLst>
        <pc:spChg chg="mod">
          <ac:chgData name="Olsen, Eric" userId="83f64290-bd6f-4ba9-ba63-fd3f7f302cc3" providerId="ADAL" clId="{44EDE3D5-722D-4E54-A8DF-936443980F96}" dt="2023-03-22T12:48:24.011" v="7470" actId="20577"/>
          <ac:spMkLst>
            <pc:docMk/>
            <pc:sldMk cId="172006736" sldId="360"/>
            <ac:spMk id="11" creationId="{972DA7E1-8886-5DF1-88E4-7BF4BAE95346}"/>
          </ac:spMkLst>
        </pc:spChg>
      </pc:sldChg>
      <pc:sldChg chg="addSp delSp modSp add del mod">
        <pc:chgData name="Olsen, Eric" userId="83f64290-bd6f-4ba9-ba63-fd3f7f302cc3" providerId="ADAL" clId="{44EDE3D5-722D-4E54-A8DF-936443980F96}" dt="2023-03-20T20:52:21.974" v="6037" actId="47"/>
        <pc:sldMkLst>
          <pc:docMk/>
          <pc:sldMk cId="3014835277" sldId="360"/>
        </pc:sldMkLst>
        <pc:spChg chg="add mod">
          <ac:chgData name="Olsen, Eric" userId="83f64290-bd6f-4ba9-ba63-fd3f7f302cc3" providerId="ADAL" clId="{44EDE3D5-722D-4E54-A8DF-936443980F96}" dt="2023-03-20T20:52:09.227" v="6033" actId="478"/>
          <ac:spMkLst>
            <pc:docMk/>
            <pc:sldMk cId="3014835277" sldId="360"/>
            <ac:spMk id="6" creationId="{23E1EE64-47BF-11A1-FC37-11FD9D660F09}"/>
          </ac:spMkLst>
        </pc:spChg>
        <pc:picChg chg="del">
          <ac:chgData name="Olsen, Eric" userId="83f64290-bd6f-4ba9-ba63-fd3f7f302cc3" providerId="ADAL" clId="{44EDE3D5-722D-4E54-A8DF-936443980F96}" dt="2023-03-20T20:52:09.227" v="6033" actId="478"/>
          <ac:picMkLst>
            <pc:docMk/>
            <pc:sldMk cId="3014835277" sldId="360"/>
            <ac:picMk id="11" creationId="{5E592B1C-E8E8-3E6C-6312-9FF135101CCD}"/>
          </ac:picMkLst>
        </pc:picChg>
      </pc:sldChg>
      <pc:sldChg chg="modSp add del mod">
        <pc:chgData name="Olsen, Eric" userId="83f64290-bd6f-4ba9-ba63-fd3f7f302cc3" providerId="ADAL" clId="{44EDE3D5-722D-4E54-A8DF-936443980F96}" dt="2023-03-20T21:27:20.072" v="7020" actId="47"/>
        <pc:sldMkLst>
          <pc:docMk/>
          <pc:sldMk cId="577754759" sldId="361"/>
        </pc:sldMkLst>
        <pc:spChg chg="mod">
          <ac:chgData name="Olsen, Eric" userId="83f64290-bd6f-4ba9-ba63-fd3f7f302cc3" providerId="ADAL" clId="{44EDE3D5-722D-4E54-A8DF-936443980F96}" dt="2023-03-20T21:26:56.468" v="7019" actId="20577"/>
          <ac:spMkLst>
            <pc:docMk/>
            <pc:sldMk cId="577754759" sldId="361"/>
            <ac:spMk id="11" creationId="{972DA7E1-8886-5DF1-88E4-7BF4BAE95346}"/>
          </ac:spMkLst>
        </pc:spChg>
      </pc:sldChg>
    </pc:docChg>
  </pc:docChgLst>
  <pc:docChgLst>
    <pc:chgData name="Olsen, Eric" userId="83f64290-bd6f-4ba9-ba63-fd3f7f302cc3" providerId="ADAL" clId="{A2049BD7-9A88-4E4C-9AA4-CC9B815EFDD8}"/>
    <pc:docChg chg="undo redo custSel addSld delSld modSld sldOrd modNotesMaster modHandout">
      <pc:chgData name="Olsen, Eric" userId="83f64290-bd6f-4ba9-ba63-fd3f7f302cc3" providerId="ADAL" clId="{A2049BD7-9A88-4E4C-9AA4-CC9B815EFDD8}" dt="2022-07-29T16:22:57.416" v="18303" actId="113"/>
      <pc:docMkLst>
        <pc:docMk/>
      </pc:docMkLst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59582380" sldId="256"/>
        </pc:sldMkLst>
      </pc:sldChg>
      <pc:sldChg chg="addSp delSp modSp mod">
        <pc:chgData name="Olsen, Eric" userId="83f64290-bd6f-4ba9-ba63-fd3f7f302cc3" providerId="ADAL" clId="{A2049BD7-9A88-4E4C-9AA4-CC9B815EFDD8}" dt="2022-07-26T18:03:38.914" v="1614" actId="255"/>
        <pc:sldMkLst>
          <pc:docMk/>
          <pc:sldMk cId="3167172060" sldId="258"/>
        </pc:sldMkLst>
        <pc:spChg chg="mod">
          <ac:chgData name="Olsen, Eric" userId="83f64290-bd6f-4ba9-ba63-fd3f7f302cc3" providerId="ADAL" clId="{A2049BD7-9A88-4E4C-9AA4-CC9B815EFDD8}" dt="2022-07-26T17:25:51.282" v="22" actId="20577"/>
          <ac:spMkLst>
            <pc:docMk/>
            <pc:sldMk cId="3167172060" sldId="258"/>
            <ac:spMk id="2" creationId="{FBAB08B8-3DB3-4637-AE23-B8DB96D9FCEC}"/>
          </ac:spMkLst>
        </pc:spChg>
        <pc:spChg chg="mod">
          <ac:chgData name="Olsen, Eric" userId="83f64290-bd6f-4ba9-ba63-fd3f7f302cc3" providerId="ADAL" clId="{A2049BD7-9A88-4E4C-9AA4-CC9B815EFDD8}" dt="2022-07-26T18:03:38.914" v="1614" actId="255"/>
          <ac:spMkLst>
            <pc:docMk/>
            <pc:sldMk cId="3167172060" sldId="258"/>
            <ac:spMk id="3" creationId="{2198AA37-E298-4CD8-9F0F-2123ACFD9653}"/>
          </ac:spMkLst>
        </pc:spChg>
        <pc:spChg chg="add del mod">
          <ac:chgData name="Olsen, Eric" userId="83f64290-bd6f-4ba9-ba63-fd3f7f302cc3" providerId="ADAL" clId="{A2049BD7-9A88-4E4C-9AA4-CC9B815EFDD8}" dt="2022-07-26T17:26:33.151" v="67" actId="931"/>
          <ac:spMkLst>
            <pc:docMk/>
            <pc:sldMk cId="3167172060" sldId="258"/>
            <ac:spMk id="8" creationId="{9958E4FC-8087-8A03-2059-6C39118A22BE}"/>
          </ac:spMkLst>
        </pc:spChg>
        <pc:picChg chg="add del mod">
          <ac:chgData name="Olsen, Eric" userId="83f64290-bd6f-4ba9-ba63-fd3f7f302cc3" providerId="ADAL" clId="{A2049BD7-9A88-4E4C-9AA4-CC9B815EFDD8}" dt="2022-07-26T17:26:26.166" v="66" actId="478"/>
          <ac:picMkLst>
            <pc:docMk/>
            <pc:sldMk cId="3167172060" sldId="258"/>
            <ac:picMk id="6" creationId="{00E0064B-B612-4000-2FC0-02A962D25D06}"/>
          </ac:picMkLst>
        </pc:picChg>
        <pc:picChg chg="del mod">
          <ac:chgData name="Olsen, Eric" userId="83f64290-bd6f-4ba9-ba63-fd3f7f302cc3" providerId="ADAL" clId="{A2049BD7-9A88-4E4C-9AA4-CC9B815EFDD8}" dt="2022-07-26T17:26:23.042" v="64" actId="478"/>
          <ac:picMkLst>
            <pc:docMk/>
            <pc:sldMk cId="3167172060" sldId="258"/>
            <ac:picMk id="10" creationId="{ABD7F97D-15E8-4032-B615-0562046B7542}"/>
          </ac:picMkLst>
        </pc:picChg>
        <pc:picChg chg="add mod">
          <ac:chgData name="Olsen, Eric" userId="83f64290-bd6f-4ba9-ba63-fd3f7f302cc3" providerId="ADAL" clId="{A2049BD7-9A88-4E4C-9AA4-CC9B815EFDD8}" dt="2022-07-26T17:26:35.317" v="69" actId="962"/>
          <ac:picMkLst>
            <pc:docMk/>
            <pc:sldMk cId="3167172060" sldId="258"/>
            <ac:picMk id="11" creationId="{5E592B1C-E8E8-3E6C-6312-9FF135101CCD}"/>
          </ac:picMkLst>
        </pc:picChg>
      </pc:sldChg>
      <pc:sldChg chg="modSp mod ord">
        <pc:chgData name="Olsen, Eric" userId="83f64290-bd6f-4ba9-ba63-fd3f7f302cc3" providerId="ADAL" clId="{A2049BD7-9A88-4E4C-9AA4-CC9B815EFDD8}" dt="2022-07-26T21:27:45.578" v="5525" actId="20577"/>
        <pc:sldMkLst>
          <pc:docMk/>
          <pc:sldMk cId="1124779538" sldId="276"/>
        </pc:sldMkLst>
        <pc:spChg chg="mod">
          <ac:chgData name="Olsen, Eric" userId="83f64290-bd6f-4ba9-ba63-fd3f7f302cc3" providerId="ADAL" clId="{A2049BD7-9A88-4E4C-9AA4-CC9B815EFDD8}" dt="2022-07-26T21:27:45.578" v="5525" actId="20577"/>
          <ac:spMkLst>
            <pc:docMk/>
            <pc:sldMk cId="1124779538" sldId="276"/>
            <ac:spMk id="21" creationId="{E82B2D6C-44F6-4558-AD54-039C421852AE}"/>
          </ac:spMkLst>
        </pc:spChg>
      </pc:sldChg>
      <pc:sldChg chg="del">
        <pc:chgData name="Olsen, Eric" userId="83f64290-bd6f-4ba9-ba63-fd3f7f302cc3" providerId="ADAL" clId="{A2049BD7-9A88-4E4C-9AA4-CC9B815EFDD8}" dt="2022-07-27T13:43:16.906" v="11791" actId="47"/>
        <pc:sldMkLst>
          <pc:docMk/>
          <pc:sldMk cId="182128467" sldId="280"/>
        </pc:sldMkLst>
      </pc:sldChg>
      <pc:sldChg chg="del">
        <pc:chgData name="Olsen, Eric" userId="83f64290-bd6f-4ba9-ba63-fd3f7f302cc3" providerId="ADAL" clId="{A2049BD7-9A88-4E4C-9AA4-CC9B815EFDD8}" dt="2022-07-27T13:43:16.906" v="11791" actId="47"/>
        <pc:sldMkLst>
          <pc:docMk/>
          <pc:sldMk cId="1537698371" sldId="283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1139907974" sldId="284"/>
        </pc:sldMkLst>
      </pc:sldChg>
      <pc:sldChg chg="del">
        <pc:chgData name="Olsen, Eric" userId="83f64290-bd6f-4ba9-ba63-fd3f7f302cc3" providerId="ADAL" clId="{A2049BD7-9A88-4E4C-9AA4-CC9B815EFDD8}" dt="2022-07-26T21:37:14.232" v="5967" actId="47"/>
        <pc:sldMkLst>
          <pc:docMk/>
          <pc:sldMk cId="583888292" sldId="286"/>
        </pc:sldMkLst>
      </pc:sldChg>
      <pc:sldChg chg="del">
        <pc:chgData name="Olsen, Eric" userId="83f64290-bd6f-4ba9-ba63-fd3f7f302cc3" providerId="ADAL" clId="{A2049BD7-9A88-4E4C-9AA4-CC9B815EFDD8}" dt="2022-07-26T21:37:14.232" v="5967" actId="47"/>
        <pc:sldMkLst>
          <pc:docMk/>
          <pc:sldMk cId="1590869097" sldId="287"/>
        </pc:sldMkLst>
      </pc:sldChg>
      <pc:sldChg chg="del">
        <pc:chgData name="Olsen, Eric" userId="83f64290-bd6f-4ba9-ba63-fd3f7f302cc3" providerId="ADAL" clId="{A2049BD7-9A88-4E4C-9AA4-CC9B815EFDD8}" dt="2022-07-27T13:43:16.906" v="11791" actId="47"/>
        <pc:sldMkLst>
          <pc:docMk/>
          <pc:sldMk cId="1441981682" sldId="288"/>
        </pc:sldMkLst>
      </pc:sldChg>
      <pc:sldChg chg="del">
        <pc:chgData name="Olsen, Eric" userId="83f64290-bd6f-4ba9-ba63-fd3f7f302cc3" providerId="ADAL" clId="{A2049BD7-9A88-4E4C-9AA4-CC9B815EFDD8}" dt="2022-07-26T21:37:14.232" v="5967" actId="47"/>
        <pc:sldMkLst>
          <pc:docMk/>
          <pc:sldMk cId="4188960829" sldId="289"/>
        </pc:sldMkLst>
      </pc:sldChg>
      <pc:sldChg chg="del">
        <pc:chgData name="Olsen, Eric" userId="83f64290-bd6f-4ba9-ba63-fd3f7f302cc3" providerId="ADAL" clId="{A2049BD7-9A88-4E4C-9AA4-CC9B815EFDD8}" dt="2022-07-26T21:37:14.232" v="5967" actId="47"/>
        <pc:sldMkLst>
          <pc:docMk/>
          <pc:sldMk cId="801413477" sldId="290"/>
        </pc:sldMkLst>
      </pc:sldChg>
      <pc:sldChg chg="addSp delSp modSp mod">
        <pc:chgData name="Olsen, Eric" userId="83f64290-bd6f-4ba9-ba63-fd3f7f302cc3" providerId="ADAL" clId="{A2049BD7-9A88-4E4C-9AA4-CC9B815EFDD8}" dt="2022-07-26T18:29:01.730" v="3070" actId="962"/>
        <pc:sldMkLst>
          <pc:docMk/>
          <pc:sldMk cId="2054391220" sldId="291"/>
        </pc:sldMkLst>
        <pc:spChg chg="mod">
          <ac:chgData name="Olsen, Eric" userId="83f64290-bd6f-4ba9-ba63-fd3f7f302cc3" providerId="ADAL" clId="{A2049BD7-9A88-4E4C-9AA4-CC9B815EFDD8}" dt="2022-07-26T17:28:25.161" v="119" actId="20577"/>
          <ac:spMkLst>
            <pc:docMk/>
            <pc:sldMk cId="2054391220" sldId="291"/>
            <ac:spMk id="2" creationId="{6C64C2A7-EC84-4D8C-9CA2-F6AE46F51FB6}"/>
          </ac:spMkLst>
        </pc:spChg>
        <pc:spChg chg="add del mod">
          <ac:chgData name="Olsen, Eric" userId="83f64290-bd6f-4ba9-ba63-fd3f7f302cc3" providerId="ADAL" clId="{A2049BD7-9A88-4E4C-9AA4-CC9B815EFDD8}" dt="2022-07-26T18:29:01.109" v="3068"/>
          <ac:spMkLst>
            <pc:docMk/>
            <pc:sldMk cId="2054391220" sldId="291"/>
            <ac:spMk id="5" creationId="{F73107D7-D320-A4A6-1627-520CFB7DCE06}"/>
          </ac:spMkLst>
        </pc:spChg>
        <pc:picChg chg="add mod">
          <ac:chgData name="Olsen, Eric" userId="83f64290-bd6f-4ba9-ba63-fd3f7f302cc3" providerId="ADAL" clId="{A2049BD7-9A88-4E4C-9AA4-CC9B815EFDD8}" dt="2022-07-26T18:29:01.730" v="3070" actId="962"/>
          <ac:picMkLst>
            <pc:docMk/>
            <pc:sldMk cId="2054391220" sldId="291"/>
            <ac:picMk id="8" creationId="{45A2D82D-8D94-255A-4E75-7D0EC4ACFA27}"/>
          </ac:picMkLst>
        </pc:picChg>
        <pc:picChg chg="del">
          <ac:chgData name="Olsen, Eric" userId="83f64290-bd6f-4ba9-ba63-fd3f7f302cc3" providerId="ADAL" clId="{A2049BD7-9A88-4E4C-9AA4-CC9B815EFDD8}" dt="2022-07-26T17:28:37.167" v="120" actId="478"/>
          <ac:picMkLst>
            <pc:docMk/>
            <pc:sldMk cId="2054391220" sldId="291"/>
            <ac:picMk id="11" creationId="{9D82A855-CCB0-4075-B5EE-5CC6FD176DB4}"/>
          </ac:picMkLst>
        </pc:picChg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2466762630" sldId="292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1294350396" sldId="293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1782546971" sldId="294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1897820981" sldId="295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1991703161" sldId="296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798304193" sldId="297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2904221817" sldId="299"/>
        </pc:sldMkLst>
      </pc:sldChg>
      <pc:sldChg chg="del">
        <pc:chgData name="Olsen, Eric" userId="83f64290-bd6f-4ba9-ba63-fd3f7f302cc3" providerId="ADAL" clId="{A2049BD7-9A88-4E4C-9AA4-CC9B815EFDD8}" dt="2022-07-26T21:37:21.564" v="5968" actId="47"/>
        <pc:sldMkLst>
          <pc:docMk/>
          <pc:sldMk cId="3683050956" sldId="300"/>
        </pc:sldMkLst>
      </pc:sldChg>
      <pc:sldChg chg="addSp delSp modSp add mod">
        <pc:chgData name="Olsen, Eric" userId="83f64290-bd6f-4ba9-ba63-fd3f7f302cc3" providerId="ADAL" clId="{A2049BD7-9A88-4E4C-9AA4-CC9B815EFDD8}" dt="2022-07-26T21:26:22.428" v="5433" actId="962"/>
        <pc:sldMkLst>
          <pc:docMk/>
          <pc:sldMk cId="661850021" sldId="301"/>
        </pc:sldMkLst>
        <pc:spChg chg="mod">
          <ac:chgData name="Olsen, Eric" userId="83f64290-bd6f-4ba9-ba63-fd3f7f302cc3" providerId="ADAL" clId="{A2049BD7-9A88-4E4C-9AA4-CC9B815EFDD8}" dt="2022-07-26T17:29:00.022" v="177" actId="20577"/>
          <ac:spMkLst>
            <pc:docMk/>
            <pc:sldMk cId="661850021" sldId="301"/>
            <ac:spMk id="2" creationId="{6C64C2A7-EC84-4D8C-9CA2-F6AE46F51FB6}"/>
          </ac:spMkLst>
        </pc:spChg>
        <pc:spChg chg="add del mod">
          <ac:chgData name="Olsen, Eric" userId="83f64290-bd6f-4ba9-ba63-fd3f7f302cc3" providerId="ADAL" clId="{A2049BD7-9A88-4E4C-9AA4-CC9B815EFDD8}" dt="2022-07-26T21:26:21.074" v="5431"/>
          <ac:spMkLst>
            <pc:docMk/>
            <pc:sldMk cId="661850021" sldId="301"/>
            <ac:spMk id="5" creationId="{1AE26859-84CA-CACA-D316-1AB480CC54EB}"/>
          </ac:spMkLst>
        </pc:spChg>
        <pc:picChg chg="add mod">
          <ac:chgData name="Olsen, Eric" userId="83f64290-bd6f-4ba9-ba63-fd3f7f302cc3" providerId="ADAL" clId="{A2049BD7-9A88-4E4C-9AA4-CC9B815EFDD8}" dt="2022-07-26T21:26:22.428" v="5433" actId="962"/>
          <ac:picMkLst>
            <pc:docMk/>
            <pc:sldMk cId="661850021" sldId="301"/>
            <ac:picMk id="8" creationId="{FE8BB576-6341-7369-050A-6B20E034A3E6}"/>
          </ac:picMkLst>
        </pc:picChg>
        <pc:picChg chg="del">
          <ac:chgData name="Olsen, Eric" userId="83f64290-bd6f-4ba9-ba63-fd3f7f302cc3" providerId="ADAL" clId="{A2049BD7-9A88-4E4C-9AA4-CC9B815EFDD8}" dt="2022-07-26T17:29:14.285" v="178" actId="478"/>
          <ac:picMkLst>
            <pc:docMk/>
            <pc:sldMk cId="661850021" sldId="301"/>
            <ac:picMk id="11" creationId="{9D82A855-CCB0-4075-B5EE-5CC6FD176DB4}"/>
          </ac:picMkLst>
        </pc:picChg>
      </pc:sldChg>
      <pc:sldChg chg="addSp delSp modSp add del mod ord">
        <pc:chgData name="Olsen, Eric" userId="83f64290-bd6f-4ba9-ba63-fd3f7f302cc3" providerId="ADAL" clId="{A2049BD7-9A88-4E4C-9AA4-CC9B815EFDD8}" dt="2022-07-27T16:19:22.485" v="17358"/>
        <pc:sldMkLst>
          <pc:docMk/>
          <pc:sldMk cId="700565110" sldId="302"/>
        </pc:sldMkLst>
        <pc:spChg chg="mod">
          <ac:chgData name="Olsen, Eric" userId="83f64290-bd6f-4ba9-ba63-fd3f7f302cc3" providerId="ADAL" clId="{A2049BD7-9A88-4E4C-9AA4-CC9B815EFDD8}" dt="2022-07-27T15:43:17.425" v="15758" actId="2"/>
          <ac:spMkLst>
            <pc:docMk/>
            <pc:sldMk cId="700565110" sldId="302"/>
            <ac:spMk id="2" creationId="{6C64C2A7-EC84-4D8C-9CA2-F6AE46F51FB6}"/>
          </ac:spMkLst>
        </pc:spChg>
        <pc:spChg chg="del">
          <ac:chgData name="Olsen, Eric" userId="83f64290-bd6f-4ba9-ba63-fd3f7f302cc3" providerId="ADAL" clId="{A2049BD7-9A88-4E4C-9AA4-CC9B815EFDD8}" dt="2022-07-27T13:05:52.615" v="10468"/>
          <ac:spMkLst>
            <pc:docMk/>
            <pc:sldMk cId="700565110" sldId="302"/>
            <ac:spMk id="5" creationId="{1AE26859-84CA-CACA-D316-1AB480CC54EB}"/>
          </ac:spMkLst>
        </pc:spChg>
        <pc:picChg chg="add mod">
          <ac:chgData name="Olsen, Eric" userId="83f64290-bd6f-4ba9-ba63-fd3f7f302cc3" providerId="ADAL" clId="{A2049BD7-9A88-4E4C-9AA4-CC9B815EFDD8}" dt="2022-07-27T13:05:53.938" v="10469" actId="27614"/>
          <ac:picMkLst>
            <pc:docMk/>
            <pc:sldMk cId="700565110" sldId="302"/>
            <ac:picMk id="7" creationId="{B55477CF-2250-5AA0-EA92-822F1D01E642}"/>
          </ac:picMkLst>
        </pc:picChg>
      </pc:sldChg>
      <pc:sldChg chg="addSp delSp modSp add mod">
        <pc:chgData name="Olsen, Eric" userId="83f64290-bd6f-4ba9-ba63-fd3f7f302cc3" providerId="ADAL" clId="{A2049BD7-9A88-4E4C-9AA4-CC9B815EFDD8}" dt="2022-07-26T17:37:38.870" v="263" actId="962"/>
        <pc:sldMkLst>
          <pc:docMk/>
          <pc:sldMk cId="3197810409" sldId="303"/>
        </pc:sldMkLst>
        <pc:spChg chg="mod">
          <ac:chgData name="Olsen, Eric" userId="83f64290-bd6f-4ba9-ba63-fd3f7f302cc3" providerId="ADAL" clId="{A2049BD7-9A88-4E4C-9AA4-CC9B815EFDD8}" dt="2022-07-26T17:36:16.411" v="246" actId="20577"/>
          <ac:spMkLst>
            <pc:docMk/>
            <pc:sldMk cId="3197810409" sldId="303"/>
            <ac:spMk id="2" creationId="{6C64C2A7-EC84-4D8C-9CA2-F6AE46F51FB6}"/>
          </ac:spMkLst>
        </pc:spChg>
        <pc:spChg chg="add del">
          <ac:chgData name="Olsen, Eric" userId="83f64290-bd6f-4ba9-ba63-fd3f7f302cc3" providerId="ADAL" clId="{A2049BD7-9A88-4E4C-9AA4-CC9B815EFDD8}" dt="2022-07-26T17:37:37.874" v="261"/>
          <ac:spMkLst>
            <pc:docMk/>
            <pc:sldMk cId="3197810409" sldId="303"/>
            <ac:spMk id="5" creationId="{1AE26859-84CA-CACA-D316-1AB480CC54EB}"/>
          </ac:spMkLst>
        </pc:spChg>
        <pc:picChg chg="add del mod">
          <ac:chgData name="Olsen, Eric" userId="83f64290-bd6f-4ba9-ba63-fd3f7f302cc3" providerId="ADAL" clId="{A2049BD7-9A88-4E4C-9AA4-CC9B815EFDD8}" dt="2022-07-26T17:36:59.419" v="255"/>
          <ac:picMkLst>
            <pc:docMk/>
            <pc:sldMk cId="3197810409" sldId="303"/>
            <ac:picMk id="7" creationId="{2076685A-A04C-272D-0375-6166AC2F9442}"/>
          </ac:picMkLst>
        </pc:picChg>
        <pc:picChg chg="add del mod">
          <ac:chgData name="Olsen, Eric" userId="83f64290-bd6f-4ba9-ba63-fd3f7f302cc3" providerId="ADAL" clId="{A2049BD7-9A88-4E4C-9AA4-CC9B815EFDD8}" dt="2022-07-26T17:37:23.880" v="260"/>
          <ac:picMkLst>
            <pc:docMk/>
            <pc:sldMk cId="3197810409" sldId="303"/>
            <ac:picMk id="9" creationId="{F34AE75E-1E7B-D78B-3009-BBFC21676713}"/>
          </ac:picMkLst>
        </pc:picChg>
        <pc:picChg chg="add mod">
          <ac:chgData name="Olsen, Eric" userId="83f64290-bd6f-4ba9-ba63-fd3f7f302cc3" providerId="ADAL" clId="{A2049BD7-9A88-4E4C-9AA4-CC9B815EFDD8}" dt="2022-07-26T17:37:38.870" v="263" actId="962"/>
          <ac:picMkLst>
            <pc:docMk/>
            <pc:sldMk cId="3197810409" sldId="303"/>
            <ac:picMk id="11" creationId="{F981325B-F6C0-5C7C-F347-09CE7DD09006}"/>
          </ac:picMkLst>
        </pc:picChg>
      </pc:sldChg>
      <pc:sldChg chg="addSp delSp modSp add mod">
        <pc:chgData name="Olsen, Eric" userId="83f64290-bd6f-4ba9-ba63-fd3f7f302cc3" providerId="ADAL" clId="{A2049BD7-9A88-4E4C-9AA4-CC9B815EFDD8}" dt="2022-07-26T21:14:05.512" v="4894" actId="478"/>
        <pc:sldMkLst>
          <pc:docMk/>
          <pc:sldMk cId="2634107315" sldId="304"/>
        </pc:sldMkLst>
        <pc:spChg chg="mod">
          <ac:chgData name="Olsen, Eric" userId="83f64290-bd6f-4ba9-ba63-fd3f7f302cc3" providerId="ADAL" clId="{A2049BD7-9A88-4E4C-9AA4-CC9B815EFDD8}" dt="2022-07-26T17:39:25.647" v="316" actId="20577"/>
          <ac:spMkLst>
            <pc:docMk/>
            <pc:sldMk cId="2634107315" sldId="304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6T18:01:24.720" v="1397" actId="20577"/>
          <ac:spMkLst>
            <pc:docMk/>
            <pc:sldMk cId="2634107315" sldId="304"/>
            <ac:spMk id="9" creationId="{CA0ECFDD-CCB6-49E3-8993-8C26C164EE48}"/>
          </ac:spMkLst>
        </pc:spChg>
        <pc:picChg chg="add del mod">
          <ac:chgData name="Olsen, Eric" userId="83f64290-bd6f-4ba9-ba63-fd3f7f302cc3" providerId="ADAL" clId="{A2049BD7-9A88-4E4C-9AA4-CC9B815EFDD8}" dt="2022-07-26T21:14:05.512" v="4894" actId="478"/>
          <ac:picMkLst>
            <pc:docMk/>
            <pc:sldMk cId="2634107315" sldId="304"/>
            <ac:picMk id="7" creationId="{C6C341BD-67CE-1D50-13CF-F1AA4E499954}"/>
          </ac:picMkLst>
        </pc:picChg>
      </pc:sldChg>
      <pc:sldChg chg="addSp delSp modSp add mod">
        <pc:chgData name="Olsen, Eric" userId="83f64290-bd6f-4ba9-ba63-fd3f7f302cc3" providerId="ADAL" clId="{A2049BD7-9A88-4E4C-9AA4-CC9B815EFDD8}" dt="2022-07-27T11:54:50.621" v="9444" actId="20577"/>
        <pc:sldMkLst>
          <pc:docMk/>
          <pc:sldMk cId="2647059785" sldId="305"/>
        </pc:sldMkLst>
        <pc:spChg chg="mod">
          <ac:chgData name="Olsen, Eric" userId="83f64290-bd6f-4ba9-ba63-fd3f7f302cc3" providerId="ADAL" clId="{A2049BD7-9A88-4E4C-9AA4-CC9B815EFDD8}" dt="2022-07-26T17:42:15.871" v="633" actId="20577"/>
          <ac:spMkLst>
            <pc:docMk/>
            <pc:sldMk cId="2647059785" sldId="305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1:54:50.621" v="9444" actId="20577"/>
          <ac:spMkLst>
            <pc:docMk/>
            <pc:sldMk cId="2647059785" sldId="305"/>
            <ac:spMk id="9" creationId="{CA0ECFDD-CCB6-49E3-8993-8C26C164EE48}"/>
          </ac:spMkLst>
        </pc:spChg>
        <pc:picChg chg="add del mod">
          <ac:chgData name="Olsen, Eric" userId="83f64290-bd6f-4ba9-ba63-fd3f7f302cc3" providerId="ADAL" clId="{A2049BD7-9A88-4E4C-9AA4-CC9B815EFDD8}" dt="2022-07-26T21:13:59.868" v="4892" actId="478"/>
          <ac:picMkLst>
            <pc:docMk/>
            <pc:sldMk cId="2647059785" sldId="305"/>
            <ac:picMk id="7" creationId="{A961F215-D7E0-61DA-B6B8-4313A3F5294D}"/>
          </ac:picMkLst>
        </pc:picChg>
        <pc:picChg chg="add del mod">
          <ac:chgData name="Olsen, Eric" userId="83f64290-bd6f-4ba9-ba63-fd3f7f302cc3" providerId="ADAL" clId="{A2049BD7-9A88-4E4C-9AA4-CC9B815EFDD8}" dt="2022-07-26T21:14:07.159" v="4895" actId="478"/>
          <ac:picMkLst>
            <pc:docMk/>
            <pc:sldMk cId="2647059785" sldId="305"/>
            <ac:picMk id="8" creationId="{38219D8A-6580-63C7-0F03-DD15808A6D9D}"/>
          </ac:picMkLst>
        </pc:picChg>
      </pc:sldChg>
      <pc:sldChg chg="modSp add mod">
        <pc:chgData name="Olsen, Eric" userId="83f64290-bd6f-4ba9-ba63-fd3f7f302cc3" providerId="ADAL" clId="{A2049BD7-9A88-4E4C-9AA4-CC9B815EFDD8}" dt="2022-07-27T16:11:02.871" v="17215" actId="20577"/>
        <pc:sldMkLst>
          <pc:docMk/>
          <pc:sldMk cId="3301754486" sldId="306"/>
        </pc:sldMkLst>
        <pc:spChg chg="mod">
          <ac:chgData name="Olsen, Eric" userId="83f64290-bd6f-4ba9-ba63-fd3f7f302cc3" providerId="ADAL" clId="{A2049BD7-9A88-4E4C-9AA4-CC9B815EFDD8}" dt="2022-07-26T18:11:12.306" v="2006" actId="20577"/>
          <ac:spMkLst>
            <pc:docMk/>
            <pc:sldMk cId="3301754486" sldId="306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6:11:02.871" v="17215" actId="20577"/>
          <ac:spMkLst>
            <pc:docMk/>
            <pc:sldMk cId="3301754486" sldId="306"/>
            <ac:spMk id="9" creationId="{CA0ECFDD-CCB6-49E3-8993-8C26C164EE48}"/>
          </ac:spMkLst>
        </pc:spChg>
      </pc:sldChg>
      <pc:sldChg chg="delSp add del mod">
        <pc:chgData name="Olsen, Eric" userId="83f64290-bd6f-4ba9-ba63-fd3f7f302cc3" providerId="ADAL" clId="{A2049BD7-9A88-4E4C-9AA4-CC9B815EFDD8}" dt="2022-07-26T18:11:22.228" v="2007" actId="47"/>
        <pc:sldMkLst>
          <pc:docMk/>
          <pc:sldMk cId="1208278540" sldId="307"/>
        </pc:sldMkLst>
        <pc:spChg chg="del">
          <ac:chgData name="Olsen, Eric" userId="83f64290-bd6f-4ba9-ba63-fd3f7f302cc3" providerId="ADAL" clId="{A2049BD7-9A88-4E4C-9AA4-CC9B815EFDD8}" dt="2022-07-26T17:47:27.609" v="713" actId="478"/>
          <ac:spMkLst>
            <pc:docMk/>
            <pc:sldMk cId="1208278540" sldId="307"/>
            <ac:spMk id="9" creationId="{CA0ECFDD-CCB6-49E3-8993-8C26C164EE48}"/>
          </ac:spMkLst>
        </pc:spChg>
      </pc:sldChg>
      <pc:sldChg chg="addSp delSp modSp add mod ord">
        <pc:chgData name="Olsen, Eric" userId="83f64290-bd6f-4ba9-ba63-fd3f7f302cc3" providerId="ADAL" clId="{A2049BD7-9A88-4E4C-9AA4-CC9B815EFDD8}" dt="2022-07-26T18:25:53.923" v="2812" actId="20577"/>
        <pc:sldMkLst>
          <pc:docMk/>
          <pc:sldMk cId="4243114177" sldId="308"/>
        </pc:sldMkLst>
        <pc:spChg chg="mod">
          <ac:chgData name="Olsen, Eric" userId="83f64290-bd6f-4ba9-ba63-fd3f7f302cc3" providerId="ADAL" clId="{A2049BD7-9A88-4E4C-9AA4-CC9B815EFDD8}" dt="2022-07-26T17:48:41.610" v="777" actId="20577"/>
          <ac:spMkLst>
            <pc:docMk/>
            <pc:sldMk cId="4243114177" sldId="308"/>
            <ac:spMk id="4" creationId="{E98DCA46-603B-4178-8707-30E192CE6B8D}"/>
          </ac:spMkLst>
        </pc:spChg>
        <pc:spChg chg="add mod">
          <ac:chgData name="Olsen, Eric" userId="83f64290-bd6f-4ba9-ba63-fd3f7f302cc3" providerId="ADAL" clId="{A2049BD7-9A88-4E4C-9AA4-CC9B815EFDD8}" dt="2022-07-26T17:49:41.974" v="789" actId="1076"/>
          <ac:spMkLst>
            <pc:docMk/>
            <pc:sldMk cId="4243114177" sldId="308"/>
            <ac:spMk id="8" creationId="{7906E03E-4002-A436-E758-75C2D1CB7C4F}"/>
          </ac:spMkLst>
        </pc:spChg>
        <pc:spChg chg="del">
          <ac:chgData name="Olsen, Eric" userId="83f64290-bd6f-4ba9-ba63-fd3f7f302cc3" providerId="ADAL" clId="{A2049BD7-9A88-4E4C-9AA4-CC9B815EFDD8}" dt="2022-07-26T17:47:59.579" v="719" actId="478"/>
          <ac:spMkLst>
            <pc:docMk/>
            <pc:sldMk cId="4243114177" sldId="308"/>
            <ac:spMk id="9" creationId="{CA0ECFDD-CCB6-49E3-8993-8C26C164EE48}"/>
          </ac:spMkLst>
        </pc:spChg>
        <pc:spChg chg="add mod">
          <ac:chgData name="Olsen, Eric" userId="83f64290-bd6f-4ba9-ba63-fd3f7f302cc3" providerId="ADAL" clId="{A2049BD7-9A88-4E4C-9AA4-CC9B815EFDD8}" dt="2022-07-26T18:13:49.004" v="2249" actId="1076"/>
          <ac:spMkLst>
            <pc:docMk/>
            <pc:sldMk cId="4243114177" sldId="308"/>
            <ac:spMk id="10" creationId="{FE46CC33-CA35-DA7C-52E1-7864C53A0FC9}"/>
          </ac:spMkLst>
        </pc:spChg>
        <pc:spChg chg="add mod">
          <ac:chgData name="Olsen, Eric" userId="83f64290-bd6f-4ba9-ba63-fd3f7f302cc3" providerId="ADAL" clId="{A2049BD7-9A88-4E4C-9AA4-CC9B815EFDD8}" dt="2022-07-26T18:25:53.923" v="2812" actId="20577"/>
          <ac:spMkLst>
            <pc:docMk/>
            <pc:sldMk cId="4243114177" sldId="308"/>
            <ac:spMk id="11" creationId="{74F7B1F7-049B-BE68-8CF9-B7F4BA696BD6}"/>
          </ac:spMkLst>
        </pc:spChg>
        <pc:picChg chg="add mod modCrop">
          <ac:chgData name="Olsen, Eric" userId="83f64290-bd6f-4ba9-ba63-fd3f7f302cc3" providerId="ADAL" clId="{A2049BD7-9A88-4E4C-9AA4-CC9B815EFDD8}" dt="2022-07-26T18:12:47.301" v="2169" actId="732"/>
          <ac:picMkLst>
            <pc:docMk/>
            <pc:sldMk cId="4243114177" sldId="308"/>
            <ac:picMk id="7" creationId="{38A0ABF1-4220-F7B7-B9A8-EE355A10B28B}"/>
          </ac:picMkLst>
        </pc:picChg>
      </pc:sldChg>
      <pc:sldChg chg="addSp modSp add mod">
        <pc:chgData name="Olsen, Eric" userId="83f64290-bd6f-4ba9-ba63-fd3f7f302cc3" providerId="ADAL" clId="{A2049BD7-9A88-4E4C-9AA4-CC9B815EFDD8}" dt="2022-07-28T14:39:34.346" v="18023" actId="1076"/>
        <pc:sldMkLst>
          <pc:docMk/>
          <pc:sldMk cId="2331763534" sldId="309"/>
        </pc:sldMkLst>
        <pc:spChg chg="mod">
          <ac:chgData name="Olsen, Eric" userId="83f64290-bd6f-4ba9-ba63-fd3f7f302cc3" providerId="ADAL" clId="{A2049BD7-9A88-4E4C-9AA4-CC9B815EFDD8}" dt="2022-07-28T14:39:34.346" v="18023" actId="1076"/>
          <ac:spMkLst>
            <pc:docMk/>
            <pc:sldMk cId="2331763534" sldId="309"/>
            <ac:spMk id="9" creationId="{CA0ECFDD-CCB6-49E3-8993-8C26C164EE48}"/>
          </ac:spMkLst>
        </pc:spChg>
        <pc:picChg chg="add mod">
          <ac:chgData name="Olsen, Eric" userId="83f64290-bd6f-4ba9-ba63-fd3f7f302cc3" providerId="ADAL" clId="{A2049BD7-9A88-4E4C-9AA4-CC9B815EFDD8}" dt="2022-07-26T21:13:47.902" v="4890"/>
          <ac:picMkLst>
            <pc:docMk/>
            <pc:sldMk cId="2331763534" sldId="309"/>
            <ac:picMk id="7" creationId="{6A3F088E-4ED9-3D36-DC51-50666437A996}"/>
          </ac:picMkLst>
        </pc:picChg>
      </pc:sldChg>
      <pc:sldChg chg="modSp add del mod">
        <pc:chgData name="Olsen, Eric" userId="83f64290-bd6f-4ba9-ba63-fd3f7f302cc3" providerId="ADAL" clId="{A2049BD7-9A88-4E4C-9AA4-CC9B815EFDD8}" dt="2022-07-26T21:27:25.079" v="5488" actId="47"/>
        <pc:sldMkLst>
          <pc:docMk/>
          <pc:sldMk cId="1485712656" sldId="310"/>
        </pc:sldMkLst>
        <pc:spChg chg="mod">
          <ac:chgData name="Olsen, Eric" userId="83f64290-bd6f-4ba9-ba63-fd3f7f302cc3" providerId="ADAL" clId="{A2049BD7-9A88-4E4C-9AA4-CC9B815EFDD8}" dt="2022-07-26T21:27:05.674" v="5485" actId="20577"/>
          <ac:spMkLst>
            <pc:docMk/>
            <pc:sldMk cId="1485712656" sldId="310"/>
            <ac:spMk id="2" creationId="{FBAB08B8-3DB3-4637-AE23-B8DB96D9FCEC}"/>
          </ac:spMkLst>
        </pc:spChg>
        <pc:spChg chg="mod">
          <ac:chgData name="Olsen, Eric" userId="83f64290-bd6f-4ba9-ba63-fd3f7f302cc3" providerId="ADAL" clId="{A2049BD7-9A88-4E4C-9AA4-CC9B815EFDD8}" dt="2022-07-26T21:27:00.200" v="5484" actId="20577"/>
          <ac:spMkLst>
            <pc:docMk/>
            <pc:sldMk cId="1485712656" sldId="310"/>
            <ac:spMk id="3" creationId="{2198AA37-E298-4CD8-9F0F-2123ACFD9653}"/>
          </ac:spMkLst>
        </pc:spChg>
      </pc:sldChg>
      <pc:sldChg chg="addSp modSp add mod">
        <pc:chgData name="Olsen, Eric" userId="83f64290-bd6f-4ba9-ba63-fd3f7f302cc3" providerId="ADAL" clId="{A2049BD7-9A88-4E4C-9AA4-CC9B815EFDD8}" dt="2022-07-26T18:20:20.104" v="2548" actId="1076"/>
        <pc:sldMkLst>
          <pc:docMk/>
          <pc:sldMk cId="781385564" sldId="311"/>
        </pc:sldMkLst>
        <pc:spChg chg="mod">
          <ac:chgData name="Olsen, Eric" userId="83f64290-bd6f-4ba9-ba63-fd3f7f302cc3" providerId="ADAL" clId="{A2049BD7-9A88-4E4C-9AA4-CC9B815EFDD8}" dt="2022-07-26T18:20:15.238" v="2547" actId="20577"/>
          <ac:spMkLst>
            <pc:docMk/>
            <pc:sldMk cId="781385564" sldId="311"/>
            <ac:spMk id="9" creationId="{CA0ECFDD-CCB6-49E3-8993-8C26C164EE48}"/>
          </ac:spMkLst>
        </pc:spChg>
        <pc:picChg chg="add mod modCrop">
          <ac:chgData name="Olsen, Eric" userId="83f64290-bd6f-4ba9-ba63-fd3f7f302cc3" providerId="ADAL" clId="{A2049BD7-9A88-4E4C-9AA4-CC9B815EFDD8}" dt="2022-07-26T18:20:20.104" v="2548" actId="1076"/>
          <ac:picMkLst>
            <pc:docMk/>
            <pc:sldMk cId="781385564" sldId="311"/>
            <ac:picMk id="7" creationId="{8D9C3D1F-19CE-1B6F-118E-552454286D13}"/>
          </ac:picMkLst>
        </pc:picChg>
      </pc:sldChg>
      <pc:sldChg chg="addSp modSp add mod">
        <pc:chgData name="Olsen, Eric" userId="83f64290-bd6f-4ba9-ba63-fd3f7f302cc3" providerId="ADAL" clId="{A2049BD7-9A88-4E4C-9AA4-CC9B815EFDD8}" dt="2022-07-27T10:57:20.715" v="6884" actId="14"/>
        <pc:sldMkLst>
          <pc:docMk/>
          <pc:sldMk cId="1698626036" sldId="312"/>
        </pc:sldMkLst>
        <pc:spChg chg="mod">
          <ac:chgData name="Olsen, Eric" userId="83f64290-bd6f-4ba9-ba63-fd3f7f302cc3" providerId="ADAL" clId="{A2049BD7-9A88-4E4C-9AA4-CC9B815EFDD8}" dt="2022-07-26T21:04:45.908" v="4240" actId="20577"/>
          <ac:spMkLst>
            <pc:docMk/>
            <pc:sldMk cId="1698626036" sldId="312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0:57:20.715" v="6884" actId="14"/>
          <ac:spMkLst>
            <pc:docMk/>
            <pc:sldMk cId="1698626036" sldId="312"/>
            <ac:spMk id="9" creationId="{CA0ECFDD-CCB6-49E3-8993-8C26C164EE48}"/>
          </ac:spMkLst>
        </pc:spChg>
        <pc:picChg chg="add mod">
          <ac:chgData name="Olsen, Eric" userId="83f64290-bd6f-4ba9-ba63-fd3f7f302cc3" providerId="ADAL" clId="{A2049BD7-9A88-4E4C-9AA4-CC9B815EFDD8}" dt="2022-07-26T21:13:24.383" v="4884"/>
          <ac:picMkLst>
            <pc:docMk/>
            <pc:sldMk cId="1698626036" sldId="312"/>
            <ac:picMk id="7" creationId="{5586E20B-D3D1-CF58-5A3F-E6738859835A}"/>
          </ac:picMkLst>
        </pc:picChg>
      </pc:sldChg>
      <pc:sldChg chg="addSp modSp add mod">
        <pc:chgData name="Olsen, Eric" userId="83f64290-bd6f-4ba9-ba63-fd3f7f302cc3" providerId="ADAL" clId="{A2049BD7-9A88-4E4C-9AA4-CC9B815EFDD8}" dt="2022-07-27T15:43:04.532" v="15757" actId="255"/>
        <pc:sldMkLst>
          <pc:docMk/>
          <pc:sldMk cId="1637588418" sldId="313"/>
        </pc:sldMkLst>
        <pc:spChg chg="mod">
          <ac:chgData name="Olsen, Eric" userId="83f64290-bd6f-4ba9-ba63-fd3f7f302cc3" providerId="ADAL" clId="{A2049BD7-9A88-4E4C-9AA4-CC9B815EFDD8}" dt="2022-07-26T18:54:03.780" v="3436" actId="113"/>
          <ac:spMkLst>
            <pc:docMk/>
            <pc:sldMk cId="1637588418" sldId="313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5:43:04.532" v="15757" actId="255"/>
          <ac:spMkLst>
            <pc:docMk/>
            <pc:sldMk cId="1637588418" sldId="313"/>
            <ac:spMk id="9" creationId="{CA0ECFDD-CCB6-49E3-8993-8C26C164EE48}"/>
          </ac:spMkLst>
        </pc:spChg>
        <pc:picChg chg="add mod">
          <ac:chgData name="Olsen, Eric" userId="83f64290-bd6f-4ba9-ba63-fd3f7f302cc3" providerId="ADAL" clId="{A2049BD7-9A88-4E4C-9AA4-CC9B815EFDD8}" dt="2022-07-26T21:13:22.492" v="4883"/>
          <ac:picMkLst>
            <pc:docMk/>
            <pc:sldMk cId="1637588418" sldId="313"/>
            <ac:picMk id="7" creationId="{2FD64E08-6ACB-E7BD-AC67-1251D81F54A5}"/>
          </ac:picMkLst>
        </pc:picChg>
      </pc:sldChg>
      <pc:sldChg chg="addSp delSp modSp add mod">
        <pc:chgData name="Olsen, Eric" userId="83f64290-bd6f-4ba9-ba63-fd3f7f302cc3" providerId="ADAL" clId="{A2049BD7-9A88-4E4C-9AA4-CC9B815EFDD8}" dt="2022-07-26T21:39:56.696" v="6063" actId="1036"/>
        <pc:sldMkLst>
          <pc:docMk/>
          <pc:sldMk cId="1331790318" sldId="314"/>
        </pc:sldMkLst>
        <pc:spChg chg="mod">
          <ac:chgData name="Olsen, Eric" userId="83f64290-bd6f-4ba9-ba63-fd3f7f302cc3" providerId="ADAL" clId="{A2049BD7-9A88-4E4C-9AA4-CC9B815EFDD8}" dt="2022-07-26T21:39:49.657" v="6054" actId="255"/>
          <ac:spMkLst>
            <pc:docMk/>
            <pc:sldMk cId="1331790318" sldId="314"/>
            <ac:spMk id="2" creationId="{6C64C2A7-EC84-4D8C-9CA2-F6AE46F51FB6}"/>
          </ac:spMkLst>
        </pc:spChg>
        <pc:spChg chg="add del mod">
          <ac:chgData name="Olsen, Eric" userId="83f64290-bd6f-4ba9-ba63-fd3f7f302cc3" providerId="ADAL" clId="{A2049BD7-9A88-4E4C-9AA4-CC9B815EFDD8}" dt="2022-07-26T18:46:36.183" v="3237" actId="478"/>
          <ac:spMkLst>
            <pc:docMk/>
            <pc:sldMk cId="1331790318" sldId="314"/>
            <ac:spMk id="5" creationId="{615A4122-2480-FF52-E452-B3C1707E2510}"/>
          </ac:spMkLst>
        </pc:spChg>
        <pc:spChg chg="add del mod">
          <ac:chgData name="Olsen, Eric" userId="83f64290-bd6f-4ba9-ba63-fd3f7f302cc3" providerId="ADAL" clId="{A2049BD7-9A88-4E4C-9AA4-CC9B815EFDD8}" dt="2022-07-26T21:38:03.745" v="5980" actId="478"/>
          <ac:spMkLst>
            <pc:docMk/>
            <pc:sldMk cId="1331790318" sldId="314"/>
            <ac:spMk id="7" creationId="{F6297176-2506-728D-3FCE-0A80BEBBECD9}"/>
          </ac:spMkLst>
        </pc:spChg>
        <pc:spChg chg="add mod">
          <ac:chgData name="Olsen, Eric" userId="83f64290-bd6f-4ba9-ba63-fd3f7f302cc3" providerId="ADAL" clId="{A2049BD7-9A88-4E4C-9AA4-CC9B815EFDD8}" dt="2022-07-26T21:39:56.696" v="6063" actId="1036"/>
          <ac:spMkLst>
            <pc:docMk/>
            <pc:sldMk cId="1331790318" sldId="314"/>
            <ac:spMk id="9" creationId="{9653CD42-EF42-0B23-0786-296890BCA6AA}"/>
          </ac:spMkLst>
        </pc:spChg>
        <pc:spChg chg="add mod">
          <ac:chgData name="Olsen, Eric" userId="83f64290-bd6f-4ba9-ba63-fd3f7f302cc3" providerId="ADAL" clId="{A2049BD7-9A88-4E4C-9AA4-CC9B815EFDD8}" dt="2022-07-26T21:39:56.696" v="6063" actId="1036"/>
          <ac:spMkLst>
            <pc:docMk/>
            <pc:sldMk cId="1331790318" sldId="314"/>
            <ac:spMk id="10" creationId="{646535A9-AFBF-8569-1FE5-425AC382B3D4}"/>
          </ac:spMkLst>
        </pc:spChg>
        <pc:picChg chg="del">
          <ac:chgData name="Olsen, Eric" userId="83f64290-bd6f-4ba9-ba63-fd3f7f302cc3" providerId="ADAL" clId="{A2049BD7-9A88-4E4C-9AA4-CC9B815EFDD8}" dt="2022-07-26T18:46:35.258" v="3236" actId="478"/>
          <ac:picMkLst>
            <pc:docMk/>
            <pc:sldMk cId="1331790318" sldId="314"/>
            <ac:picMk id="8" creationId="{45A2D82D-8D94-255A-4E75-7D0EC4ACFA27}"/>
          </ac:picMkLst>
        </pc:picChg>
      </pc:sldChg>
      <pc:sldChg chg="addSp modSp add mod">
        <pc:chgData name="Olsen, Eric" userId="83f64290-bd6f-4ba9-ba63-fd3f7f302cc3" providerId="ADAL" clId="{A2049BD7-9A88-4E4C-9AA4-CC9B815EFDD8}" dt="2022-07-27T11:02:21.362" v="7118" actId="20577"/>
        <pc:sldMkLst>
          <pc:docMk/>
          <pc:sldMk cId="1495582195" sldId="315"/>
        </pc:sldMkLst>
        <pc:spChg chg="mod">
          <ac:chgData name="Olsen, Eric" userId="83f64290-bd6f-4ba9-ba63-fd3f7f302cc3" providerId="ADAL" clId="{A2049BD7-9A88-4E4C-9AA4-CC9B815EFDD8}" dt="2022-07-26T21:04:51.035" v="4241"/>
          <ac:spMkLst>
            <pc:docMk/>
            <pc:sldMk cId="1495582195" sldId="315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1:02:21.362" v="7118" actId="20577"/>
          <ac:spMkLst>
            <pc:docMk/>
            <pc:sldMk cId="1495582195" sldId="315"/>
            <ac:spMk id="9" creationId="{CA0ECFDD-CCB6-49E3-8993-8C26C164EE48}"/>
          </ac:spMkLst>
        </pc:spChg>
        <pc:picChg chg="add mod">
          <ac:chgData name="Olsen, Eric" userId="83f64290-bd6f-4ba9-ba63-fd3f7f302cc3" providerId="ADAL" clId="{A2049BD7-9A88-4E4C-9AA4-CC9B815EFDD8}" dt="2022-07-26T21:13:28.604" v="4885"/>
          <ac:picMkLst>
            <pc:docMk/>
            <pc:sldMk cId="1495582195" sldId="315"/>
            <ac:picMk id="7" creationId="{F5F95AC9-1DF0-5B5B-FF37-4DA568E0E4D3}"/>
          </ac:picMkLst>
        </pc:picChg>
      </pc:sldChg>
      <pc:sldChg chg="addSp modSp add mod">
        <pc:chgData name="Olsen, Eric" userId="83f64290-bd6f-4ba9-ba63-fd3f7f302cc3" providerId="ADAL" clId="{A2049BD7-9A88-4E4C-9AA4-CC9B815EFDD8}" dt="2022-07-27T11:00:50.701" v="7116" actId="20577"/>
        <pc:sldMkLst>
          <pc:docMk/>
          <pc:sldMk cId="3761619733" sldId="316"/>
        </pc:sldMkLst>
        <pc:spChg chg="mod">
          <ac:chgData name="Olsen, Eric" userId="83f64290-bd6f-4ba9-ba63-fd3f7f302cc3" providerId="ADAL" clId="{A2049BD7-9A88-4E4C-9AA4-CC9B815EFDD8}" dt="2022-07-26T21:04:53.754" v="4242"/>
          <ac:spMkLst>
            <pc:docMk/>
            <pc:sldMk cId="3761619733" sldId="316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1:00:50.701" v="7116" actId="20577"/>
          <ac:spMkLst>
            <pc:docMk/>
            <pc:sldMk cId="3761619733" sldId="316"/>
            <ac:spMk id="9" creationId="{CA0ECFDD-CCB6-49E3-8993-8C26C164EE48}"/>
          </ac:spMkLst>
        </pc:spChg>
        <pc:picChg chg="add mod">
          <ac:chgData name="Olsen, Eric" userId="83f64290-bd6f-4ba9-ba63-fd3f7f302cc3" providerId="ADAL" clId="{A2049BD7-9A88-4E4C-9AA4-CC9B815EFDD8}" dt="2022-07-27T10:59:00.980" v="6927" actId="1076"/>
          <ac:picMkLst>
            <pc:docMk/>
            <pc:sldMk cId="3761619733" sldId="316"/>
            <ac:picMk id="7" creationId="{2CADCD19-AB05-397E-FB89-748B0D629A9D}"/>
          </ac:picMkLst>
        </pc:picChg>
        <pc:picChg chg="add mod">
          <ac:chgData name="Olsen, Eric" userId="83f64290-bd6f-4ba9-ba63-fd3f7f302cc3" providerId="ADAL" clId="{A2049BD7-9A88-4E4C-9AA4-CC9B815EFDD8}" dt="2022-07-26T21:13:30.309" v="4886"/>
          <ac:picMkLst>
            <pc:docMk/>
            <pc:sldMk cId="3761619733" sldId="316"/>
            <ac:picMk id="10" creationId="{B66EC26F-5ED8-016A-EEF5-FB755EA3DB33}"/>
          </ac:picMkLst>
        </pc:picChg>
      </pc:sldChg>
      <pc:sldChg chg="addSp delSp modSp add mod">
        <pc:chgData name="Olsen, Eric" userId="83f64290-bd6f-4ba9-ba63-fd3f7f302cc3" providerId="ADAL" clId="{A2049BD7-9A88-4E4C-9AA4-CC9B815EFDD8}" dt="2022-07-27T17:52:27.802" v="17431" actId="20577"/>
        <pc:sldMkLst>
          <pc:docMk/>
          <pc:sldMk cId="1394526271" sldId="317"/>
        </pc:sldMkLst>
        <pc:spChg chg="mod">
          <ac:chgData name="Olsen, Eric" userId="83f64290-bd6f-4ba9-ba63-fd3f7f302cc3" providerId="ADAL" clId="{A2049BD7-9A88-4E4C-9AA4-CC9B815EFDD8}" dt="2022-07-27T17:52:27.802" v="17431" actId="20577"/>
          <ac:spMkLst>
            <pc:docMk/>
            <pc:sldMk cId="1394526271" sldId="317"/>
            <ac:spMk id="9" creationId="{CA0ECFDD-CCB6-49E3-8993-8C26C164EE48}"/>
          </ac:spMkLst>
        </pc:spChg>
        <pc:picChg chg="del">
          <ac:chgData name="Olsen, Eric" userId="83f64290-bd6f-4ba9-ba63-fd3f7f302cc3" providerId="ADAL" clId="{A2049BD7-9A88-4E4C-9AA4-CC9B815EFDD8}" dt="2022-07-26T21:07:44.592" v="4491" actId="478"/>
          <ac:picMkLst>
            <pc:docMk/>
            <pc:sldMk cId="1394526271" sldId="317"/>
            <ac:picMk id="7" creationId="{2CADCD19-AB05-397E-FB89-748B0D629A9D}"/>
          </ac:picMkLst>
        </pc:picChg>
        <pc:picChg chg="add mod">
          <ac:chgData name="Olsen, Eric" userId="83f64290-bd6f-4ba9-ba63-fd3f7f302cc3" providerId="ADAL" clId="{A2049BD7-9A88-4E4C-9AA4-CC9B815EFDD8}" dt="2022-07-26T21:13:31.943" v="4887"/>
          <ac:picMkLst>
            <pc:docMk/>
            <pc:sldMk cId="1394526271" sldId="317"/>
            <ac:picMk id="8" creationId="{A5ED88F8-3051-8C2C-7524-56D5E39CF9B5}"/>
          </ac:picMkLst>
        </pc:picChg>
      </pc:sldChg>
      <pc:sldChg chg="addSp delSp modSp add mod">
        <pc:chgData name="Olsen, Eric" userId="83f64290-bd6f-4ba9-ba63-fd3f7f302cc3" providerId="ADAL" clId="{A2049BD7-9A88-4E4C-9AA4-CC9B815EFDD8}" dt="2022-07-27T12:31:42.423" v="10394" actId="962"/>
        <pc:sldMkLst>
          <pc:docMk/>
          <pc:sldMk cId="213891608" sldId="318"/>
        </pc:sldMkLst>
        <pc:spChg chg="mod">
          <ac:chgData name="Olsen, Eric" userId="83f64290-bd6f-4ba9-ba63-fd3f7f302cc3" providerId="ADAL" clId="{A2049BD7-9A88-4E4C-9AA4-CC9B815EFDD8}" dt="2022-07-26T21:28:11.575" v="5557" actId="20577"/>
          <ac:spMkLst>
            <pc:docMk/>
            <pc:sldMk cId="213891608" sldId="318"/>
            <ac:spMk id="2" creationId="{6C64C2A7-EC84-4D8C-9CA2-F6AE46F51FB6}"/>
          </ac:spMkLst>
        </pc:spChg>
        <pc:spChg chg="add del mod">
          <ac:chgData name="Olsen, Eric" userId="83f64290-bd6f-4ba9-ba63-fd3f7f302cc3" providerId="ADAL" clId="{A2049BD7-9A88-4E4C-9AA4-CC9B815EFDD8}" dt="2022-07-27T12:31:41.532" v="10392"/>
          <ac:spMkLst>
            <pc:docMk/>
            <pc:sldMk cId="213891608" sldId="318"/>
            <ac:spMk id="5" creationId="{95CD61F5-FC34-1BBB-57BE-F89693E310B8}"/>
          </ac:spMkLst>
        </pc:spChg>
        <pc:picChg chg="add mod">
          <ac:chgData name="Olsen, Eric" userId="83f64290-bd6f-4ba9-ba63-fd3f7f302cc3" providerId="ADAL" clId="{A2049BD7-9A88-4E4C-9AA4-CC9B815EFDD8}" dt="2022-07-27T12:31:42.423" v="10394" actId="962"/>
          <ac:picMkLst>
            <pc:docMk/>
            <pc:sldMk cId="213891608" sldId="318"/>
            <ac:picMk id="8" creationId="{FA00E82F-85F3-1C80-A73F-F225C7885319}"/>
          </ac:picMkLst>
        </pc:picChg>
        <pc:picChg chg="del">
          <ac:chgData name="Olsen, Eric" userId="83f64290-bd6f-4ba9-ba63-fd3f7f302cc3" providerId="ADAL" clId="{A2049BD7-9A88-4E4C-9AA4-CC9B815EFDD8}" dt="2022-07-27T12:31:39.379" v="10391" actId="478"/>
          <ac:picMkLst>
            <pc:docMk/>
            <pc:sldMk cId="213891608" sldId="318"/>
            <ac:picMk id="11" creationId="{F981325B-F6C0-5C7C-F347-09CE7DD09006}"/>
          </ac:picMkLst>
        </pc:picChg>
      </pc:sldChg>
      <pc:sldChg chg="modSp add mod">
        <pc:chgData name="Olsen, Eric" userId="83f64290-bd6f-4ba9-ba63-fd3f7f302cc3" providerId="ADAL" clId="{A2049BD7-9A88-4E4C-9AA4-CC9B815EFDD8}" dt="2022-07-28T17:08:58.479" v="18094" actId="20577"/>
        <pc:sldMkLst>
          <pc:docMk/>
          <pc:sldMk cId="3217594645" sldId="319"/>
        </pc:sldMkLst>
        <pc:spChg chg="mod">
          <ac:chgData name="Olsen, Eric" userId="83f64290-bd6f-4ba9-ba63-fd3f7f302cc3" providerId="ADAL" clId="{A2049BD7-9A88-4E4C-9AA4-CC9B815EFDD8}" dt="2022-07-28T17:01:12.575" v="18055" actId="1076"/>
          <ac:spMkLst>
            <pc:docMk/>
            <pc:sldMk cId="3217594645" sldId="319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8T17:08:58.479" v="18094" actId="20577"/>
          <ac:spMkLst>
            <pc:docMk/>
            <pc:sldMk cId="3217594645" sldId="319"/>
            <ac:spMk id="9" creationId="{CA0ECFDD-CCB6-49E3-8993-8C26C164EE48}"/>
          </ac:spMkLst>
        </pc:spChg>
      </pc:sldChg>
      <pc:sldChg chg="modSp add del mod">
        <pc:chgData name="Olsen, Eric" userId="83f64290-bd6f-4ba9-ba63-fd3f7f302cc3" providerId="ADAL" clId="{A2049BD7-9A88-4E4C-9AA4-CC9B815EFDD8}" dt="2022-07-26T21:47:14.851" v="6823" actId="47"/>
        <pc:sldMkLst>
          <pc:docMk/>
          <pc:sldMk cId="3581234722" sldId="320"/>
        </pc:sldMkLst>
        <pc:spChg chg="mod">
          <ac:chgData name="Olsen, Eric" userId="83f64290-bd6f-4ba9-ba63-fd3f7f302cc3" providerId="ADAL" clId="{A2049BD7-9A88-4E4C-9AA4-CC9B815EFDD8}" dt="2022-07-26T21:42:46.498" v="6256" actId="20577"/>
          <ac:spMkLst>
            <pc:docMk/>
            <pc:sldMk cId="3581234722" sldId="320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6T21:43:43.937" v="6353" actId="20577"/>
          <ac:spMkLst>
            <pc:docMk/>
            <pc:sldMk cId="3581234722" sldId="320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9T16:22:57.416" v="18303" actId="113"/>
        <pc:sldMkLst>
          <pc:docMk/>
          <pc:sldMk cId="1378198380" sldId="321"/>
        </pc:sldMkLst>
        <pc:spChg chg="mod">
          <ac:chgData name="Olsen, Eric" userId="83f64290-bd6f-4ba9-ba63-fd3f7f302cc3" providerId="ADAL" clId="{A2049BD7-9A88-4E4C-9AA4-CC9B815EFDD8}" dt="2022-07-29T16:22:57.416" v="18303" actId="113"/>
          <ac:spMkLst>
            <pc:docMk/>
            <pc:sldMk cId="1378198380" sldId="321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4:41:58.786" v="12293" actId="20577"/>
        <pc:sldMkLst>
          <pc:docMk/>
          <pc:sldMk cId="1624310348" sldId="322"/>
        </pc:sldMkLst>
        <pc:spChg chg="mod">
          <ac:chgData name="Olsen, Eric" userId="83f64290-bd6f-4ba9-ba63-fd3f7f302cc3" providerId="ADAL" clId="{A2049BD7-9A88-4E4C-9AA4-CC9B815EFDD8}" dt="2022-07-27T14:41:58.786" v="12293" actId="20577"/>
          <ac:spMkLst>
            <pc:docMk/>
            <pc:sldMk cId="1624310348" sldId="322"/>
            <ac:spMk id="9" creationId="{CA0ECFDD-CCB6-49E3-8993-8C26C164EE48}"/>
          </ac:spMkLst>
        </pc:spChg>
      </pc:sldChg>
      <pc:sldChg chg="addSp delSp modSp add mod">
        <pc:chgData name="Olsen, Eric" userId="83f64290-bd6f-4ba9-ba63-fd3f7f302cc3" providerId="ADAL" clId="{A2049BD7-9A88-4E4C-9AA4-CC9B815EFDD8}" dt="2022-07-27T11:43:51.825" v="8767" actId="20577"/>
        <pc:sldMkLst>
          <pc:docMk/>
          <pc:sldMk cId="605192933" sldId="323"/>
        </pc:sldMkLst>
        <pc:spChg chg="mod">
          <ac:chgData name="Olsen, Eric" userId="83f64290-bd6f-4ba9-ba63-fd3f7f302cc3" providerId="ADAL" clId="{A2049BD7-9A88-4E4C-9AA4-CC9B815EFDD8}" dt="2022-07-27T11:26:55.870" v="7534" actId="20577"/>
          <ac:spMkLst>
            <pc:docMk/>
            <pc:sldMk cId="605192933" sldId="323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1:43:51.825" v="8767" actId="20577"/>
          <ac:spMkLst>
            <pc:docMk/>
            <pc:sldMk cId="605192933" sldId="323"/>
            <ac:spMk id="9" creationId="{CA0ECFDD-CCB6-49E3-8993-8C26C164EE48}"/>
          </ac:spMkLst>
        </pc:spChg>
        <pc:spChg chg="add del">
          <ac:chgData name="Olsen, Eric" userId="83f64290-bd6f-4ba9-ba63-fd3f7f302cc3" providerId="ADAL" clId="{A2049BD7-9A88-4E4C-9AA4-CC9B815EFDD8}" dt="2022-07-27T11:35:17.067" v="8167" actId="22"/>
          <ac:spMkLst>
            <pc:docMk/>
            <pc:sldMk cId="605192933" sldId="323"/>
            <ac:spMk id="10" creationId="{468B0545-7C28-0D98-0C6A-76E8603C4EEE}"/>
          </ac:spMkLst>
        </pc:spChg>
      </pc:sldChg>
      <pc:sldChg chg="modSp add mod">
        <pc:chgData name="Olsen, Eric" userId="83f64290-bd6f-4ba9-ba63-fd3f7f302cc3" providerId="ADAL" clId="{A2049BD7-9A88-4E4C-9AA4-CC9B815EFDD8}" dt="2022-07-27T11:52:36.465" v="9384" actId="20577"/>
        <pc:sldMkLst>
          <pc:docMk/>
          <pc:sldMk cId="2464300877" sldId="324"/>
        </pc:sldMkLst>
        <pc:spChg chg="mod">
          <ac:chgData name="Olsen, Eric" userId="83f64290-bd6f-4ba9-ba63-fd3f7f302cc3" providerId="ADAL" clId="{A2049BD7-9A88-4E4C-9AA4-CC9B815EFDD8}" dt="2022-07-27T11:52:36.465" v="9384" actId="20577"/>
          <ac:spMkLst>
            <pc:docMk/>
            <pc:sldMk cId="2464300877" sldId="324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3:05:03.898" v="10467" actId="20577"/>
        <pc:sldMkLst>
          <pc:docMk/>
          <pc:sldMk cId="2167796889" sldId="325"/>
        </pc:sldMkLst>
        <pc:spChg chg="mod">
          <ac:chgData name="Olsen, Eric" userId="83f64290-bd6f-4ba9-ba63-fd3f7f302cc3" providerId="ADAL" clId="{A2049BD7-9A88-4E4C-9AA4-CC9B815EFDD8}" dt="2022-07-27T13:05:03.898" v="10467" actId="20577"/>
          <ac:spMkLst>
            <pc:docMk/>
            <pc:sldMk cId="2167796889" sldId="325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8:22:22.925" v="17910" actId="20577"/>
        <pc:sldMkLst>
          <pc:docMk/>
          <pc:sldMk cId="4210584889" sldId="326"/>
        </pc:sldMkLst>
        <pc:spChg chg="mod">
          <ac:chgData name="Olsen, Eric" userId="83f64290-bd6f-4ba9-ba63-fd3f7f302cc3" providerId="ADAL" clId="{A2049BD7-9A88-4E4C-9AA4-CC9B815EFDD8}" dt="2022-07-27T18:22:22.925" v="17910" actId="20577"/>
          <ac:spMkLst>
            <pc:docMk/>
            <pc:sldMk cId="4210584889" sldId="326"/>
            <ac:spMk id="9" creationId="{CA0ECFDD-CCB6-49E3-8993-8C26C164EE48}"/>
          </ac:spMkLst>
        </pc:spChg>
      </pc:sldChg>
      <pc:sldChg chg="modSp add mod ord">
        <pc:chgData name="Olsen, Eric" userId="83f64290-bd6f-4ba9-ba63-fd3f7f302cc3" providerId="ADAL" clId="{A2049BD7-9A88-4E4C-9AA4-CC9B815EFDD8}" dt="2022-07-29T16:14:45.917" v="18095" actId="1076"/>
        <pc:sldMkLst>
          <pc:docMk/>
          <pc:sldMk cId="3971100706" sldId="327"/>
        </pc:sldMkLst>
        <pc:spChg chg="mod">
          <ac:chgData name="Olsen, Eric" userId="83f64290-bd6f-4ba9-ba63-fd3f7f302cc3" providerId="ADAL" clId="{A2049BD7-9A88-4E4C-9AA4-CC9B815EFDD8}" dt="2022-07-27T13:42:37.849" v="11789" actId="20577"/>
          <ac:spMkLst>
            <pc:docMk/>
            <pc:sldMk cId="3971100706" sldId="327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9T16:14:45.917" v="18095" actId="1076"/>
          <ac:spMkLst>
            <pc:docMk/>
            <pc:sldMk cId="3971100706" sldId="327"/>
            <ac:spMk id="9" creationId="{CA0ECFDD-CCB6-49E3-8993-8C26C164EE48}"/>
          </ac:spMkLst>
        </pc:spChg>
      </pc:sldChg>
      <pc:sldChg chg="modSp add del mod ord">
        <pc:chgData name="Olsen, Eric" userId="83f64290-bd6f-4ba9-ba63-fd3f7f302cc3" providerId="ADAL" clId="{A2049BD7-9A88-4E4C-9AA4-CC9B815EFDD8}" dt="2022-07-27T13:47:38.099" v="11805" actId="47"/>
        <pc:sldMkLst>
          <pc:docMk/>
          <pc:sldMk cId="677526468" sldId="328"/>
        </pc:sldMkLst>
        <pc:spChg chg="mod">
          <ac:chgData name="Olsen, Eric" userId="83f64290-bd6f-4ba9-ba63-fd3f7f302cc3" providerId="ADAL" clId="{A2049BD7-9A88-4E4C-9AA4-CC9B815EFDD8}" dt="2022-07-27T13:47:27.280" v="11803" actId="20577"/>
          <ac:spMkLst>
            <pc:docMk/>
            <pc:sldMk cId="677526468" sldId="328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2:01:15.975" v="9864" actId="20577"/>
          <ac:spMkLst>
            <pc:docMk/>
            <pc:sldMk cId="677526468" sldId="328"/>
            <ac:spMk id="9" creationId="{CA0ECFDD-CCB6-49E3-8993-8C26C164EE48}"/>
          </ac:spMkLst>
        </pc:spChg>
      </pc:sldChg>
      <pc:sldChg chg="addSp delSp modSp add mod">
        <pc:chgData name="Olsen, Eric" userId="83f64290-bd6f-4ba9-ba63-fd3f7f302cc3" providerId="ADAL" clId="{A2049BD7-9A88-4E4C-9AA4-CC9B815EFDD8}" dt="2022-07-27T12:30:40.734" v="10390" actId="962"/>
        <pc:sldMkLst>
          <pc:docMk/>
          <pc:sldMk cId="1732257126" sldId="329"/>
        </pc:sldMkLst>
        <pc:spChg chg="mod">
          <ac:chgData name="Olsen, Eric" userId="83f64290-bd6f-4ba9-ba63-fd3f7f302cc3" providerId="ADAL" clId="{A2049BD7-9A88-4E4C-9AA4-CC9B815EFDD8}" dt="2022-07-27T12:08:57.335" v="9894" actId="20577"/>
          <ac:spMkLst>
            <pc:docMk/>
            <pc:sldMk cId="1732257126" sldId="329"/>
            <ac:spMk id="2" creationId="{6C64C2A7-EC84-4D8C-9CA2-F6AE46F51FB6}"/>
          </ac:spMkLst>
        </pc:spChg>
        <pc:spChg chg="del">
          <ac:chgData name="Olsen, Eric" userId="83f64290-bd6f-4ba9-ba63-fd3f7f302cc3" providerId="ADAL" clId="{A2049BD7-9A88-4E4C-9AA4-CC9B815EFDD8}" dt="2022-07-27T12:30:38.974" v="10388"/>
          <ac:spMkLst>
            <pc:docMk/>
            <pc:sldMk cId="1732257126" sldId="329"/>
            <ac:spMk id="5" creationId="{1AE26859-84CA-CACA-D316-1AB480CC54EB}"/>
          </ac:spMkLst>
        </pc:spChg>
        <pc:picChg chg="add mod">
          <ac:chgData name="Olsen, Eric" userId="83f64290-bd6f-4ba9-ba63-fd3f7f302cc3" providerId="ADAL" clId="{A2049BD7-9A88-4E4C-9AA4-CC9B815EFDD8}" dt="2022-07-27T12:30:40.734" v="10390" actId="962"/>
          <ac:picMkLst>
            <pc:docMk/>
            <pc:sldMk cId="1732257126" sldId="329"/>
            <ac:picMk id="7" creationId="{19C34B86-1A77-08A0-CB95-C95FB3EC370E}"/>
          </ac:picMkLst>
        </pc:picChg>
      </pc:sldChg>
      <pc:sldChg chg="modSp add del mod ord">
        <pc:chgData name="Olsen, Eric" userId="83f64290-bd6f-4ba9-ba63-fd3f7f302cc3" providerId="ADAL" clId="{A2049BD7-9A88-4E4C-9AA4-CC9B815EFDD8}" dt="2022-07-27T12:28:49.586" v="10386" actId="20577"/>
        <pc:sldMkLst>
          <pc:docMk/>
          <pc:sldMk cId="3400533273" sldId="330"/>
        </pc:sldMkLst>
        <pc:spChg chg="mod">
          <ac:chgData name="Olsen, Eric" userId="83f64290-bd6f-4ba9-ba63-fd3f7f302cc3" providerId="ADAL" clId="{A2049BD7-9A88-4E4C-9AA4-CC9B815EFDD8}" dt="2022-07-27T12:10:21.014" v="10166" actId="20577"/>
          <ac:spMkLst>
            <pc:docMk/>
            <pc:sldMk cId="3400533273" sldId="330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2:28:49.586" v="10386" actId="20577"/>
          <ac:spMkLst>
            <pc:docMk/>
            <pc:sldMk cId="3400533273" sldId="330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8T14:49:59.666" v="18053" actId="20577"/>
        <pc:sldMkLst>
          <pc:docMk/>
          <pc:sldMk cId="2946214859" sldId="331"/>
        </pc:sldMkLst>
        <pc:spChg chg="mod">
          <ac:chgData name="Olsen, Eric" userId="83f64290-bd6f-4ba9-ba63-fd3f7f302cc3" providerId="ADAL" clId="{A2049BD7-9A88-4E4C-9AA4-CC9B815EFDD8}" dt="2022-07-28T14:49:59.666" v="18053" actId="20577"/>
          <ac:spMkLst>
            <pc:docMk/>
            <pc:sldMk cId="2946214859" sldId="331"/>
            <ac:spMk id="9" creationId="{CA0ECFDD-CCB6-49E3-8993-8C26C164EE48}"/>
          </ac:spMkLst>
        </pc:spChg>
      </pc:sldChg>
      <pc:sldChg chg="addSp delSp modSp add mod">
        <pc:chgData name="Olsen, Eric" userId="83f64290-bd6f-4ba9-ba63-fd3f7f302cc3" providerId="ADAL" clId="{A2049BD7-9A88-4E4C-9AA4-CC9B815EFDD8}" dt="2022-07-27T12:42:55.628" v="10413" actId="962"/>
        <pc:sldMkLst>
          <pc:docMk/>
          <pc:sldMk cId="3194406922" sldId="332"/>
        </pc:sldMkLst>
        <pc:spChg chg="mod">
          <ac:chgData name="Olsen, Eric" userId="83f64290-bd6f-4ba9-ba63-fd3f7f302cc3" providerId="ADAL" clId="{A2049BD7-9A88-4E4C-9AA4-CC9B815EFDD8}" dt="2022-07-27T12:42:25.781" v="10409" actId="20577"/>
          <ac:spMkLst>
            <pc:docMk/>
            <pc:sldMk cId="3194406922" sldId="332"/>
            <ac:spMk id="2" creationId="{6C64C2A7-EC84-4D8C-9CA2-F6AE46F51FB6}"/>
          </ac:spMkLst>
        </pc:spChg>
        <pc:spChg chg="add del mod">
          <ac:chgData name="Olsen, Eric" userId="83f64290-bd6f-4ba9-ba63-fd3f7f302cc3" providerId="ADAL" clId="{A2049BD7-9A88-4E4C-9AA4-CC9B815EFDD8}" dt="2022-07-27T12:42:53.950" v="10411"/>
          <ac:spMkLst>
            <pc:docMk/>
            <pc:sldMk cId="3194406922" sldId="332"/>
            <ac:spMk id="5" creationId="{4694C3D1-AC40-B194-CF38-30040B28CDD9}"/>
          </ac:spMkLst>
        </pc:spChg>
        <pc:picChg chg="del">
          <ac:chgData name="Olsen, Eric" userId="83f64290-bd6f-4ba9-ba63-fd3f7f302cc3" providerId="ADAL" clId="{A2049BD7-9A88-4E4C-9AA4-CC9B815EFDD8}" dt="2022-07-27T12:42:51.929" v="10410" actId="478"/>
          <ac:picMkLst>
            <pc:docMk/>
            <pc:sldMk cId="3194406922" sldId="332"/>
            <ac:picMk id="7" creationId="{19C34B86-1A77-08A0-CB95-C95FB3EC370E}"/>
          </ac:picMkLst>
        </pc:picChg>
        <pc:picChg chg="add mod">
          <ac:chgData name="Olsen, Eric" userId="83f64290-bd6f-4ba9-ba63-fd3f7f302cc3" providerId="ADAL" clId="{A2049BD7-9A88-4E4C-9AA4-CC9B815EFDD8}" dt="2022-07-27T12:42:55.628" v="10413" actId="962"/>
          <ac:picMkLst>
            <pc:docMk/>
            <pc:sldMk cId="3194406922" sldId="332"/>
            <ac:picMk id="9" creationId="{BC1C3A15-0305-F257-9946-3FBA8D6FBE80}"/>
          </ac:picMkLst>
        </pc:picChg>
      </pc:sldChg>
      <pc:sldChg chg="addSp delSp modSp add del mod">
        <pc:chgData name="Olsen, Eric" userId="83f64290-bd6f-4ba9-ba63-fd3f7f302cc3" providerId="ADAL" clId="{A2049BD7-9A88-4E4C-9AA4-CC9B815EFDD8}" dt="2022-07-27T13:43:10.714" v="11790" actId="47"/>
        <pc:sldMkLst>
          <pc:docMk/>
          <pc:sldMk cId="1991135789" sldId="333"/>
        </pc:sldMkLst>
        <pc:spChg chg="mod">
          <ac:chgData name="Olsen, Eric" userId="83f64290-bd6f-4ba9-ba63-fd3f7f302cc3" providerId="ADAL" clId="{A2049BD7-9A88-4E4C-9AA4-CC9B815EFDD8}" dt="2022-07-27T12:43:05.729" v="10432" actId="20577"/>
          <ac:spMkLst>
            <pc:docMk/>
            <pc:sldMk cId="1991135789" sldId="333"/>
            <ac:spMk id="2" creationId="{6C64C2A7-EC84-4D8C-9CA2-F6AE46F51FB6}"/>
          </ac:spMkLst>
        </pc:spChg>
        <pc:spChg chg="add del mod">
          <ac:chgData name="Olsen, Eric" userId="83f64290-bd6f-4ba9-ba63-fd3f7f302cc3" providerId="ADAL" clId="{A2049BD7-9A88-4E4C-9AA4-CC9B815EFDD8}" dt="2022-07-27T12:44:02.703" v="10434"/>
          <ac:spMkLst>
            <pc:docMk/>
            <pc:sldMk cId="1991135789" sldId="333"/>
            <ac:spMk id="5" creationId="{9EDD48B6-4C71-0021-AD78-CA38F621C58C}"/>
          </ac:spMkLst>
        </pc:spChg>
        <pc:picChg chg="add mod">
          <ac:chgData name="Olsen, Eric" userId="83f64290-bd6f-4ba9-ba63-fd3f7f302cc3" providerId="ADAL" clId="{A2049BD7-9A88-4E4C-9AA4-CC9B815EFDD8}" dt="2022-07-27T12:44:04.308" v="10436" actId="962"/>
          <ac:picMkLst>
            <pc:docMk/>
            <pc:sldMk cId="1991135789" sldId="333"/>
            <ac:picMk id="8" creationId="{48F9295C-3488-6440-43AE-8DC8B15BFB08}"/>
          </ac:picMkLst>
        </pc:picChg>
        <pc:picChg chg="del">
          <ac:chgData name="Olsen, Eric" userId="83f64290-bd6f-4ba9-ba63-fd3f7f302cc3" providerId="ADAL" clId="{A2049BD7-9A88-4E4C-9AA4-CC9B815EFDD8}" dt="2022-07-27T12:44:01.118" v="10433" actId="478"/>
          <ac:picMkLst>
            <pc:docMk/>
            <pc:sldMk cId="1991135789" sldId="333"/>
            <ac:picMk id="9" creationId="{BC1C3A15-0305-F257-9946-3FBA8D6FBE80}"/>
          </ac:picMkLst>
        </pc:picChg>
      </pc:sldChg>
      <pc:sldChg chg="modSp add mod">
        <pc:chgData name="Olsen, Eric" userId="83f64290-bd6f-4ba9-ba63-fd3f7f302cc3" providerId="ADAL" clId="{A2049BD7-9A88-4E4C-9AA4-CC9B815EFDD8}" dt="2022-07-27T15:35:59.624" v="15278" actId="113"/>
        <pc:sldMkLst>
          <pc:docMk/>
          <pc:sldMk cId="3273307485" sldId="334"/>
        </pc:sldMkLst>
        <pc:spChg chg="mod">
          <ac:chgData name="Olsen, Eric" userId="83f64290-bd6f-4ba9-ba63-fd3f7f302cc3" providerId="ADAL" clId="{A2049BD7-9A88-4E4C-9AA4-CC9B815EFDD8}" dt="2022-07-27T13:40:40.081" v="11744" actId="20577"/>
          <ac:spMkLst>
            <pc:docMk/>
            <pc:sldMk cId="3273307485" sldId="334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5:35:59.624" v="15278" actId="113"/>
          <ac:spMkLst>
            <pc:docMk/>
            <pc:sldMk cId="3273307485" sldId="334"/>
            <ac:spMk id="9" creationId="{CA0ECFDD-CCB6-49E3-8993-8C26C164EE48}"/>
          </ac:spMkLst>
        </pc:spChg>
      </pc:sldChg>
      <pc:sldChg chg="modSp add mod ord">
        <pc:chgData name="Olsen, Eric" userId="83f64290-bd6f-4ba9-ba63-fd3f7f302cc3" providerId="ADAL" clId="{A2049BD7-9A88-4E4C-9AA4-CC9B815EFDD8}" dt="2022-07-27T14:58:33.531" v="12628" actId="5793"/>
        <pc:sldMkLst>
          <pc:docMk/>
          <pc:sldMk cId="137066414" sldId="335"/>
        </pc:sldMkLst>
        <pc:spChg chg="mod">
          <ac:chgData name="Olsen, Eric" userId="83f64290-bd6f-4ba9-ba63-fd3f7f302cc3" providerId="ADAL" clId="{A2049BD7-9A88-4E4C-9AA4-CC9B815EFDD8}" dt="2022-07-27T13:58:01.960" v="11929" actId="20577"/>
          <ac:spMkLst>
            <pc:docMk/>
            <pc:sldMk cId="137066414" sldId="335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4:58:33.531" v="12628" actId="5793"/>
          <ac:spMkLst>
            <pc:docMk/>
            <pc:sldMk cId="137066414" sldId="335"/>
            <ac:spMk id="9" creationId="{CA0ECFDD-CCB6-49E3-8993-8C26C164EE48}"/>
          </ac:spMkLst>
        </pc:spChg>
      </pc:sldChg>
      <pc:sldChg chg="delSp modSp add del mod">
        <pc:chgData name="Olsen, Eric" userId="83f64290-bd6f-4ba9-ba63-fd3f7f302cc3" providerId="ADAL" clId="{A2049BD7-9A88-4E4C-9AA4-CC9B815EFDD8}" dt="2022-07-27T14:55:41.413" v="12487" actId="47"/>
        <pc:sldMkLst>
          <pc:docMk/>
          <pc:sldMk cId="610312239" sldId="336"/>
        </pc:sldMkLst>
        <pc:spChg chg="mod">
          <ac:chgData name="Olsen, Eric" userId="83f64290-bd6f-4ba9-ba63-fd3f7f302cc3" providerId="ADAL" clId="{A2049BD7-9A88-4E4C-9AA4-CC9B815EFDD8}" dt="2022-07-27T14:55:33.715" v="12485" actId="20577"/>
          <ac:spMkLst>
            <pc:docMk/>
            <pc:sldMk cId="610312239" sldId="336"/>
            <ac:spMk id="4" creationId="{E98DCA46-603B-4178-8707-30E192CE6B8D}"/>
          </ac:spMkLst>
        </pc:spChg>
        <pc:spChg chg="del mod">
          <ac:chgData name="Olsen, Eric" userId="83f64290-bd6f-4ba9-ba63-fd3f7f302cc3" providerId="ADAL" clId="{A2049BD7-9A88-4E4C-9AA4-CC9B815EFDD8}" dt="2022-07-27T13:55:41.532" v="11883"/>
          <ac:spMkLst>
            <pc:docMk/>
            <pc:sldMk cId="610312239" sldId="336"/>
            <ac:spMk id="9" creationId="{CA0ECFDD-CCB6-49E3-8993-8C26C164EE48}"/>
          </ac:spMkLst>
        </pc:spChg>
      </pc:sldChg>
      <pc:sldChg chg="add del">
        <pc:chgData name="Olsen, Eric" userId="83f64290-bd6f-4ba9-ba63-fd3f7f302cc3" providerId="ADAL" clId="{A2049BD7-9A88-4E4C-9AA4-CC9B815EFDD8}" dt="2022-07-27T13:55:45.422" v="11884" actId="47"/>
        <pc:sldMkLst>
          <pc:docMk/>
          <pc:sldMk cId="147993828" sldId="337"/>
        </pc:sldMkLst>
      </pc:sldChg>
      <pc:sldChg chg="delSp modSp add del mod">
        <pc:chgData name="Olsen, Eric" userId="83f64290-bd6f-4ba9-ba63-fd3f7f302cc3" providerId="ADAL" clId="{A2049BD7-9A88-4E4C-9AA4-CC9B815EFDD8}" dt="2022-07-27T14:39:05.381" v="12241" actId="47"/>
        <pc:sldMkLst>
          <pc:docMk/>
          <pc:sldMk cId="2969062401" sldId="337"/>
        </pc:sldMkLst>
        <pc:spChg chg="del mod">
          <ac:chgData name="Olsen, Eric" userId="83f64290-bd6f-4ba9-ba63-fd3f7f302cc3" providerId="ADAL" clId="{A2049BD7-9A88-4E4C-9AA4-CC9B815EFDD8}" dt="2022-07-27T14:38:42.439" v="12233"/>
          <ac:spMkLst>
            <pc:docMk/>
            <pc:sldMk cId="2969062401" sldId="337"/>
            <ac:spMk id="9" creationId="{CA0ECFDD-CCB6-49E3-8993-8C26C164EE48}"/>
          </ac:spMkLst>
        </pc:spChg>
      </pc:sldChg>
      <pc:sldChg chg="addSp modSp add mod">
        <pc:chgData name="Olsen, Eric" userId="83f64290-bd6f-4ba9-ba63-fd3f7f302cc3" providerId="ADAL" clId="{A2049BD7-9A88-4E4C-9AA4-CC9B815EFDD8}" dt="2022-07-27T15:43:26.449" v="15760" actId="2"/>
        <pc:sldMkLst>
          <pc:docMk/>
          <pc:sldMk cId="41618521" sldId="338"/>
        </pc:sldMkLst>
        <pc:spChg chg="mod">
          <ac:chgData name="Olsen, Eric" userId="83f64290-bd6f-4ba9-ba63-fd3f7f302cc3" providerId="ADAL" clId="{A2049BD7-9A88-4E4C-9AA4-CC9B815EFDD8}" dt="2022-07-27T14:55:05.598" v="12461" actId="20577"/>
          <ac:spMkLst>
            <pc:docMk/>
            <pc:sldMk cId="41618521" sldId="338"/>
            <ac:spMk id="4" creationId="{E98DCA46-603B-4178-8707-30E192CE6B8D}"/>
          </ac:spMkLst>
        </pc:spChg>
        <pc:spChg chg="add mod">
          <ac:chgData name="Olsen, Eric" userId="83f64290-bd6f-4ba9-ba63-fd3f7f302cc3" providerId="ADAL" clId="{A2049BD7-9A88-4E4C-9AA4-CC9B815EFDD8}" dt="2022-07-27T15:43:26.449" v="15760" actId="2"/>
          <ac:spMkLst>
            <pc:docMk/>
            <pc:sldMk cId="41618521" sldId="338"/>
            <ac:spMk id="5" creationId="{FEA6323E-F0B3-C92C-992A-105C4F383576}"/>
          </ac:spMkLst>
        </pc:spChg>
        <pc:spChg chg="mod">
          <ac:chgData name="Olsen, Eric" userId="83f64290-bd6f-4ba9-ba63-fd3f7f302cc3" providerId="ADAL" clId="{A2049BD7-9A88-4E4C-9AA4-CC9B815EFDD8}" dt="2022-07-27T14:58:52.462" v="12645" actId="20577"/>
          <ac:spMkLst>
            <pc:docMk/>
            <pc:sldMk cId="41618521" sldId="338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5:05:11.559" v="13094" actId="20577"/>
        <pc:sldMkLst>
          <pc:docMk/>
          <pc:sldMk cId="2244542000" sldId="339"/>
        </pc:sldMkLst>
        <pc:spChg chg="mod">
          <ac:chgData name="Olsen, Eric" userId="83f64290-bd6f-4ba9-ba63-fd3f7f302cc3" providerId="ADAL" clId="{A2049BD7-9A88-4E4C-9AA4-CC9B815EFDD8}" dt="2022-07-27T15:05:11.559" v="13094" actId="20577"/>
          <ac:spMkLst>
            <pc:docMk/>
            <pc:sldMk cId="2244542000" sldId="339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5:04:44.759" v="13057" actId="20577"/>
          <ac:spMkLst>
            <pc:docMk/>
            <pc:sldMk cId="2244542000" sldId="339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4:59:57.080" v="12819" actId="20577"/>
        <pc:sldMkLst>
          <pc:docMk/>
          <pc:sldMk cId="4023254759" sldId="340"/>
        </pc:sldMkLst>
        <pc:spChg chg="mod">
          <ac:chgData name="Olsen, Eric" userId="83f64290-bd6f-4ba9-ba63-fd3f7f302cc3" providerId="ADAL" clId="{A2049BD7-9A88-4E4C-9AA4-CC9B815EFDD8}" dt="2022-07-27T14:59:57.080" v="12819" actId="20577"/>
          <ac:spMkLst>
            <pc:docMk/>
            <pc:sldMk cId="4023254759" sldId="340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4:59:46.490" v="12808" actId="20577"/>
          <ac:spMkLst>
            <pc:docMk/>
            <pc:sldMk cId="4023254759" sldId="340"/>
            <ac:spMk id="9" creationId="{CA0ECFDD-CCB6-49E3-8993-8C26C164EE48}"/>
          </ac:spMkLst>
        </pc:spChg>
      </pc:sldChg>
      <pc:sldChg chg="modSp add mod ord">
        <pc:chgData name="Olsen, Eric" userId="83f64290-bd6f-4ba9-ba63-fd3f7f302cc3" providerId="ADAL" clId="{A2049BD7-9A88-4E4C-9AA4-CC9B815EFDD8}" dt="2022-07-27T18:12:52.434" v="17886" actId="20577"/>
        <pc:sldMkLst>
          <pc:docMk/>
          <pc:sldMk cId="3435031683" sldId="341"/>
        </pc:sldMkLst>
        <pc:spChg chg="mod">
          <ac:chgData name="Olsen, Eric" userId="83f64290-bd6f-4ba9-ba63-fd3f7f302cc3" providerId="ADAL" clId="{A2049BD7-9A88-4E4C-9AA4-CC9B815EFDD8}" dt="2022-07-27T15:05:05.696" v="13071" actId="20577"/>
          <ac:spMkLst>
            <pc:docMk/>
            <pc:sldMk cId="3435031683" sldId="341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8:12:52.434" v="17886" actId="20577"/>
          <ac:spMkLst>
            <pc:docMk/>
            <pc:sldMk cId="3435031683" sldId="341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8:17:35.680" v="17905" actId="20577"/>
        <pc:sldMkLst>
          <pc:docMk/>
          <pc:sldMk cId="3650505826" sldId="342"/>
        </pc:sldMkLst>
        <pc:spChg chg="mod">
          <ac:chgData name="Olsen, Eric" userId="83f64290-bd6f-4ba9-ba63-fd3f7f302cc3" providerId="ADAL" clId="{A2049BD7-9A88-4E4C-9AA4-CC9B815EFDD8}" dt="2022-07-27T15:13:08.845" v="13271" actId="20577"/>
          <ac:spMkLst>
            <pc:docMk/>
            <pc:sldMk cId="3650505826" sldId="342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8:17:35.680" v="17905" actId="20577"/>
          <ac:spMkLst>
            <pc:docMk/>
            <pc:sldMk cId="3650505826" sldId="342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8T14:29:27.788" v="18021" actId="20577"/>
        <pc:sldMkLst>
          <pc:docMk/>
          <pc:sldMk cId="1365966136" sldId="343"/>
        </pc:sldMkLst>
        <pc:spChg chg="mod">
          <ac:chgData name="Olsen, Eric" userId="83f64290-bd6f-4ba9-ba63-fd3f7f302cc3" providerId="ADAL" clId="{A2049BD7-9A88-4E4C-9AA4-CC9B815EFDD8}" dt="2022-07-27T15:36:55.057" v="15310" actId="20577"/>
          <ac:spMkLst>
            <pc:docMk/>
            <pc:sldMk cId="1365966136" sldId="343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8T14:29:27.788" v="18021" actId="20577"/>
          <ac:spMkLst>
            <pc:docMk/>
            <pc:sldMk cId="1365966136" sldId="343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8:15:15.951" v="17904" actId="20577"/>
        <pc:sldMkLst>
          <pc:docMk/>
          <pc:sldMk cId="2248036285" sldId="344"/>
        </pc:sldMkLst>
        <pc:spChg chg="mod">
          <ac:chgData name="Olsen, Eric" userId="83f64290-bd6f-4ba9-ba63-fd3f7f302cc3" providerId="ADAL" clId="{A2049BD7-9A88-4E4C-9AA4-CC9B815EFDD8}" dt="2022-07-27T15:22:39.516" v="14296" actId="20577"/>
          <ac:spMkLst>
            <pc:docMk/>
            <pc:sldMk cId="2248036285" sldId="344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8:15:15.951" v="17904" actId="20577"/>
          <ac:spMkLst>
            <pc:docMk/>
            <pc:sldMk cId="2248036285" sldId="344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6:18:56.721" v="17356" actId="20577"/>
        <pc:sldMkLst>
          <pc:docMk/>
          <pc:sldMk cId="4199971118" sldId="345"/>
        </pc:sldMkLst>
        <pc:spChg chg="mod">
          <ac:chgData name="Olsen, Eric" userId="83f64290-bd6f-4ba9-ba63-fd3f7f302cc3" providerId="ADAL" clId="{A2049BD7-9A88-4E4C-9AA4-CC9B815EFDD8}" dt="2022-07-27T15:26:24.322" v="14587" actId="20577"/>
          <ac:spMkLst>
            <pc:docMk/>
            <pc:sldMk cId="4199971118" sldId="345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6:18:56.721" v="17356" actId="20577"/>
          <ac:spMkLst>
            <pc:docMk/>
            <pc:sldMk cId="4199971118" sldId="345"/>
            <ac:spMk id="9" creationId="{CA0ECFDD-CCB6-49E3-8993-8C26C164EE48}"/>
          </ac:spMkLst>
        </pc:spChg>
      </pc:sldChg>
      <pc:sldChg chg="modSp add mod ord">
        <pc:chgData name="Olsen, Eric" userId="83f64290-bd6f-4ba9-ba63-fd3f7f302cc3" providerId="ADAL" clId="{A2049BD7-9A88-4E4C-9AA4-CC9B815EFDD8}" dt="2022-07-27T16:03:38.102" v="16916" actId="20577"/>
        <pc:sldMkLst>
          <pc:docMk/>
          <pc:sldMk cId="3339582011" sldId="346"/>
        </pc:sldMkLst>
        <pc:spChg chg="mod">
          <ac:chgData name="Olsen, Eric" userId="83f64290-bd6f-4ba9-ba63-fd3f7f302cc3" providerId="ADAL" clId="{A2049BD7-9A88-4E4C-9AA4-CC9B815EFDD8}" dt="2022-07-27T16:03:38.102" v="16916" actId="20577"/>
          <ac:spMkLst>
            <pc:docMk/>
            <pc:sldMk cId="3339582011" sldId="346"/>
            <ac:spMk id="9" creationId="{CA0ECFDD-CCB6-49E3-8993-8C26C164EE48}"/>
          </ac:spMkLst>
        </pc:spChg>
      </pc:sldChg>
      <pc:sldChg chg="modSp add del mod">
        <pc:chgData name="Olsen, Eric" userId="83f64290-bd6f-4ba9-ba63-fd3f7f302cc3" providerId="ADAL" clId="{A2049BD7-9A88-4E4C-9AA4-CC9B815EFDD8}" dt="2022-07-27T15:31:38.856" v="15103" actId="47"/>
        <pc:sldMkLst>
          <pc:docMk/>
          <pc:sldMk cId="3754099303" sldId="346"/>
        </pc:sldMkLst>
        <pc:spChg chg="mod">
          <ac:chgData name="Olsen, Eric" userId="83f64290-bd6f-4ba9-ba63-fd3f7f302cc3" providerId="ADAL" clId="{A2049BD7-9A88-4E4C-9AA4-CC9B815EFDD8}" dt="2022-07-27T15:31:31.409" v="15100" actId="20577"/>
          <ac:spMkLst>
            <pc:docMk/>
            <pc:sldMk cId="3754099303" sldId="346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7T15:48:34.727" v="15823" actId="21"/>
        <pc:sldMkLst>
          <pc:docMk/>
          <pc:sldMk cId="2617806266" sldId="347"/>
        </pc:sldMkLst>
        <pc:spChg chg="mod">
          <ac:chgData name="Olsen, Eric" userId="83f64290-bd6f-4ba9-ba63-fd3f7f302cc3" providerId="ADAL" clId="{A2049BD7-9A88-4E4C-9AA4-CC9B815EFDD8}" dt="2022-07-27T15:37:08.288" v="15333" actId="20577"/>
          <ac:spMkLst>
            <pc:docMk/>
            <pc:sldMk cId="2617806266" sldId="347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5:48:34.727" v="15823" actId="21"/>
          <ac:spMkLst>
            <pc:docMk/>
            <pc:sldMk cId="2617806266" sldId="347"/>
            <ac:spMk id="9" creationId="{CA0ECFDD-CCB6-49E3-8993-8C26C164EE48}"/>
          </ac:spMkLst>
        </pc:spChg>
      </pc:sldChg>
      <pc:sldChg chg="new del">
        <pc:chgData name="Olsen, Eric" userId="83f64290-bd6f-4ba9-ba63-fd3f7f302cc3" providerId="ADAL" clId="{A2049BD7-9A88-4E4C-9AA4-CC9B815EFDD8}" dt="2022-07-27T15:31:36.096" v="15102" actId="47"/>
        <pc:sldMkLst>
          <pc:docMk/>
          <pc:sldMk cId="3949704490" sldId="347"/>
        </pc:sldMkLst>
      </pc:sldChg>
      <pc:sldChg chg="modSp add mod">
        <pc:chgData name="Olsen, Eric" userId="83f64290-bd6f-4ba9-ba63-fd3f7f302cc3" providerId="ADAL" clId="{A2049BD7-9A88-4E4C-9AA4-CC9B815EFDD8}" dt="2022-07-27T15:39:46.212" v="15618" actId="113"/>
        <pc:sldMkLst>
          <pc:docMk/>
          <pc:sldMk cId="3575371236" sldId="348"/>
        </pc:sldMkLst>
        <pc:spChg chg="mod">
          <ac:chgData name="Olsen, Eric" userId="83f64290-bd6f-4ba9-ba63-fd3f7f302cc3" providerId="ADAL" clId="{A2049BD7-9A88-4E4C-9AA4-CC9B815EFDD8}" dt="2022-07-27T15:38:44.703" v="15518" actId="20577"/>
          <ac:spMkLst>
            <pc:docMk/>
            <pc:sldMk cId="3575371236" sldId="348"/>
            <ac:spMk id="4" creationId="{E98DCA46-603B-4178-8707-30E192CE6B8D}"/>
          </ac:spMkLst>
        </pc:spChg>
        <pc:spChg chg="mod">
          <ac:chgData name="Olsen, Eric" userId="83f64290-bd6f-4ba9-ba63-fd3f7f302cc3" providerId="ADAL" clId="{A2049BD7-9A88-4E4C-9AA4-CC9B815EFDD8}" dt="2022-07-27T15:39:46.212" v="15618" actId="113"/>
          <ac:spMkLst>
            <pc:docMk/>
            <pc:sldMk cId="3575371236" sldId="348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A2049BD7-9A88-4E4C-9AA4-CC9B815EFDD8}" dt="2022-07-28T14:17:12.059" v="18017" actId="1076"/>
        <pc:sldMkLst>
          <pc:docMk/>
          <pc:sldMk cId="188193198" sldId="349"/>
        </pc:sldMkLst>
        <pc:spChg chg="mod">
          <ac:chgData name="Olsen, Eric" userId="83f64290-bd6f-4ba9-ba63-fd3f7f302cc3" providerId="ADAL" clId="{A2049BD7-9A88-4E4C-9AA4-CC9B815EFDD8}" dt="2022-07-28T14:17:12.059" v="18017" actId="1076"/>
          <ac:spMkLst>
            <pc:docMk/>
            <pc:sldMk cId="188193198" sldId="349"/>
            <ac:spMk id="9" creationId="{CA0ECFDD-CCB6-49E3-8993-8C26C164EE48}"/>
          </ac:spMkLst>
        </pc:spChg>
      </pc:sldChg>
    </pc:docChg>
  </pc:docChgLst>
  <pc:docChgLst>
    <pc:chgData name="Olsen, Eric" userId="83f64290-bd6f-4ba9-ba63-fd3f7f302cc3" providerId="ADAL" clId="{AF93FAF2-3254-464B-8FF3-A9E5C2B884A8}"/>
    <pc:docChg chg="undo custSel modSld">
      <pc:chgData name="Olsen, Eric" userId="83f64290-bd6f-4ba9-ba63-fd3f7f302cc3" providerId="ADAL" clId="{AF93FAF2-3254-464B-8FF3-A9E5C2B884A8}" dt="2022-06-30T21:43:39.220" v="27" actId="20577"/>
      <pc:docMkLst>
        <pc:docMk/>
      </pc:docMkLst>
      <pc:sldChg chg="modSp mod">
        <pc:chgData name="Olsen, Eric" userId="83f64290-bd6f-4ba9-ba63-fd3f7f302cc3" providerId="ADAL" clId="{AF93FAF2-3254-464B-8FF3-A9E5C2B884A8}" dt="2022-06-30T21:43:39.220" v="27" actId="20577"/>
        <pc:sldMkLst>
          <pc:docMk/>
          <pc:sldMk cId="1139907974" sldId="284"/>
        </pc:sldMkLst>
        <pc:spChg chg="mod">
          <ac:chgData name="Olsen, Eric" userId="83f64290-bd6f-4ba9-ba63-fd3f7f302cc3" providerId="ADAL" clId="{AF93FAF2-3254-464B-8FF3-A9E5C2B884A8}" dt="2022-06-30T21:43:39.220" v="27" actId="20577"/>
          <ac:spMkLst>
            <pc:docMk/>
            <pc:sldMk cId="1139907974" sldId="284"/>
            <ac:spMk id="9" creationId="{CA0ECFDD-CCB6-49E3-8993-8C26C164EE48}"/>
          </ac:spMkLst>
        </pc:spChg>
      </pc:sldChg>
    </pc:docChg>
  </pc:docChgLst>
  <pc:docChgLst>
    <pc:chgData name="Olsen, Eric" userId="83f64290-bd6f-4ba9-ba63-fd3f7f302cc3" providerId="ADAL" clId="{6FD9C5F9-47F9-4BD7-97D5-026CAFDBB80A}"/>
    <pc:docChg chg="delSld modSld">
      <pc:chgData name="Olsen, Eric" userId="83f64290-bd6f-4ba9-ba63-fd3f7f302cc3" providerId="ADAL" clId="{6FD9C5F9-47F9-4BD7-97D5-026CAFDBB80A}" dt="2022-06-15T15:48:04.230" v="36" actId="47"/>
      <pc:docMkLst>
        <pc:docMk/>
      </pc:docMkLst>
      <pc:sldChg chg="del">
        <pc:chgData name="Olsen, Eric" userId="83f64290-bd6f-4ba9-ba63-fd3f7f302cc3" providerId="ADAL" clId="{6FD9C5F9-47F9-4BD7-97D5-026CAFDBB80A}" dt="2022-06-15T15:48:04.230" v="36" actId="47"/>
        <pc:sldMkLst>
          <pc:docMk/>
          <pc:sldMk cId="4185011652" sldId="285"/>
        </pc:sldMkLst>
      </pc:sldChg>
      <pc:sldChg chg="modSp mod">
        <pc:chgData name="Olsen, Eric" userId="83f64290-bd6f-4ba9-ba63-fd3f7f302cc3" providerId="ADAL" clId="{6FD9C5F9-47F9-4BD7-97D5-026CAFDBB80A}" dt="2022-06-15T15:22:26.587" v="35" actId="20577"/>
        <pc:sldMkLst>
          <pc:docMk/>
          <pc:sldMk cId="1991703161" sldId="296"/>
        </pc:sldMkLst>
        <pc:spChg chg="mod">
          <ac:chgData name="Olsen, Eric" userId="83f64290-bd6f-4ba9-ba63-fd3f7f302cc3" providerId="ADAL" clId="{6FD9C5F9-47F9-4BD7-97D5-026CAFDBB80A}" dt="2022-06-15T15:22:26.587" v="35" actId="20577"/>
          <ac:spMkLst>
            <pc:docMk/>
            <pc:sldMk cId="1991703161" sldId="296"/>
            <ac:spMk id="9" creationId="{CA0ECFDD-CCB6-49E3-8993-8C26C164EE48}"/>
          </ac:spMkLst>
        </pc:spChg>
      </pc:sldChg>
    </pc:docChg>
  </pc:docChgLst>
  <pc:docChgLst>
    <pc:chgData name="Olsen, Eric" userId="83f64290-bd6f-4ba9-ba63-fd3f7f302cc3" providerId="ADAL" clId="{C10DE092-757D-4A1E-A9F1-E4D1D1665276}"/>
    <pc:docChg chg="undo redo custSel addSld delSld modSld sldOrd">
      <pc:chgData name="Olsen, Eric" userId="83f64290-bd6f-4ba9-ba63-fd3f7f302cc3" providerId="ADAL" clId="{C10DE092-757D-4A1E-A9F1-E4D1D1665276}" dt="2022-05-19T16:54:30.693" v="5634" actId="20577"/>
      <pc:docMkLst>
        <pc:docMk/>
      </pc:docMkLst>
      <pc:sldChg chg="addSp delSp modSp mod ord">
        <pc:chgData name="Olsen, Eric" userId="83f64290-bd6f-4ba9-ba63-fd3f7f302cc3" providerId="ADAL" clId="{C10DE092-757D-4A1E-A9F1-E4D1D1665276}" dt="2022-05-19T16:48:43.318" v="5359"/>
        <pc:sldMkLst>
          <pc:docMk/>
          <pc:sldMk cId="59582380" sldId="256"/>
        </pc:sldMkLst>
        <pc:spChg chg="mod">
          <ac:chgData name="Olsen, Eric" userId="83f64290-bd6f-4ba9-ba63-fd3f7f302cc3" providerId="ADAL" clId="{C10DE092-757D-4A1E-A9F1-E4D1D1665276}" dt="2022-05-19T14:37:58.931" v="170" actId="255"/>
          <ac:spMkLst>
            <pc:docMk/>
            <pc:sldMk cId="59582380" sldId="256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4:37:14.775" v="106" actId="20577"/>
          <ac:spMkLst>
            <pc:docMk/>
            <pc:sldMk cId="59582380" sldId="256"/>
            <ac:spMk id="6" creationId="{76543C11-8B63-4141-906E-E56A75B7B87F}"/>
          </ac:spMkLst>
        </pc:spChg>
        <pc:spChg chg="add mod">
          <ac:chgData name="Olsen, Eric" userId="83f64290-bd6f-4ba9-ba63-fd3f7f302cc3" providerId="ADAL" clId="{C10DE092-757D-4A1E-A9F1-E4D1D1665276}" dt="2022-05-19T15:16:57.834" v="2039" actId="1076"/>
          <ac:spMkLst>
            <pc:docMk/>
            <pc:sldMk cId="59582380" sldId="256"/>
            <ac:spMk id="9" creationId="{CA0ECFDD-CCB6-49E3-8993-8C26C164EE48}"/>
          </ac:spMkLst>
        </pc:spChg>
        <pc:picChg chg="del">
          <ac:chgData name="Olsen, Eric" userId="83f64290-bd6f-4ba9-ba63-fd3f7f302cc3" providerId="ADAL" clId="{C10DE092-757D-4A1E-A9F1-E4D1D1665276}" dt="2022-05-19T16:24:11.660" v="4439" actId="478"/>
          <ac:picMkLst>
            <pc:docMk/>
            <pc:sldMk cId="59582380" sldId="256"/>
            <ac:picMk id="7" creationId="{DC9B4472-CCB3-4974-957A-8622FFB30C68}"/>
          </ac:picMkLst>
        </pc:picChg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688656153" sldId="266"/>
        </pc:sldMkLst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3187533055" sldId="268"/>
        </pc:sldMkLst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433561355" sldId="269"/>
        </pc:sldMkLst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961730162" sldId="270"/>
        </pc:sldMkLst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460269255" sldId="271"/>
        </pc:sldMkLst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269403648" sldId="272"/>
        </pc:sldMkLst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1169930804" sldId="273"/>
        </pc:sldMkLst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435634487" sldId="274"/>
        </pc:sldMkLst>
      </pc:sldChg>
      <pc:sldChg chg="addSp delSp modSp mod">
        <pc:chgData name="Olsen, Eric" userId="83f64290-bd6f-4ba9-ba63-fd3f7f302cc3" providerId="ADAL" clId="{C10DE092-757D-4A1E-A9F1-E4D1D1665276}" dt="2022-05-19T16:44:44.330" v="5151" actId="1076"/>
        <pc:sldMkLst>
          <pc:docMk/>
          <pc:sldMk cId="1124779538" sldId="276"/>
        </pc:sldMkLst>
        <pc:spChg chg="mod">
          <ac:chgData name="Olsen, Eric" userId="83f64290-bd6f-4ba9-ba63-fd3f7f302cc3" providerId="ADAL" clId="{C10DE092-757D-4A1E-A9F1-E4D1D1665276}" dt="2022-05-19T16:44:41.106" v="5150" actId="1076"/>
          <ac:spMkLst>
            <pc:docMk/>
            <pc:sldMk cId="1124779538" sldId="276"/>
            <ac:spMk id="6" creationId="{95D612B9-68B9-4C9F-98FE-CEE07DB1F00D}"/>
          </ac:spMkLst>
        </pc:spChg>
        <pc:spChg chg="del mod">
          <ac:chgData name="Olsen, Eric" userId="83f64290-bd6f-4ba9-ba63-fd3f7f302cc3" providerId="ADAL" clId="{C10DE092-757D-4A1E-A9F1-E4D1D1665276}" dt="2022-05-19T16:19:14.984" v="4387" actId="478"/>
          <ac:spMkLst>
            <pc:docMk/>
            <pc:sldMk cId="1124779538" sldId="276"/>
            <ac:spMk id="7" creationId="{11FDFFBF-E125-47CF-AAE0-ACC45013CE38}"/>
          </ac:spMkLst>
        </pc:spChg>
        <pc:spChg chg="del">
          <ac:chgData name="Olsen, Eric" userId="83f64290-bd6f-4ba9-ba63-fd3f7f302cc3" providerId="ADAL" clId="{C10DE092-757D-4A1E-A9F1-E4D1D1665276}" dt="2022-05-19T16:19:12.943" v="4386" actId="478"/>
          <ac:spMkLst>
            <pc:docMk/>
            <pc:sldMk cId="1124779538" sldId="276"/>
            <ac:spMk id="8" creationId="{6A2C18B5-1E49-4B9F-A0C6-CE0D0666141E}"/>
          </ac:spMkLst>
        </pc:spChg>
        <pc:spChg chg="add mod">
          <ac:chgData name="Olsen, Eric" userId="83f64290-bd6f-4ba9-ba63-fd3f7f302cc3" providerId="ADAL" clId="{C10DE092-757D-4A1E-A9F1-E4D1D1665276}" dt="2022-05-19T16:08:35.168" v="3774" actId="14100"/>
          <ac:spMkLst>
            <pc:docMk/>
            <pc:sldMk cId="1124779538" sldId="276"/>
            <ac:spMk id="10" creationId="{9E6626B0-F65C-4B89-9E9E-A990173C66C8}"/>
          </ac:spMkLst>
        </pc:spChg>
        <pc:spChg chg="add del mod">
          <ac:chgData name="Olsen, Eric" userId="83f64290-bd6f-4ba9-ba63-fd3f7f302cc3" providerId="ADAL" clId="{C10DE092-757D-4A1E-A9F1-E4D1D1665276}" dt="2022-05-19T16:19:17.242" v="4388" actId="478"/>
          <ac:spMkLst>
            <pc:docMk/>
            <pc:sldMk cId="1124779538" sldId="276"/>
            <ac:spMk id="11" creationId="{7C4192DF-E19A-467F-AD31-F674CC50D575}"/>
          </ac:spMkLst>
        </pc:spChg>
        <pc:spChg chg="add mod">
          <ac:chgData name="Olsen, Eric" userId="83f64290-bd6f-4ba9-ba63-fd3f7f302cc3" providerId="ADAL" clId="{C10DE092-757D-4A1E-A9F1-E4D1D1665276}" dt="2022-05-19T16:19:25.891" v="4391" actId="14100"/>
          <ac:spMkLst>
            <pc:docMk/>
            <pc:sldMk cId="1124779538" sldId="276"/>
            <ac:spMk id="12" creationId="{8DD08924-8FF7-4504-AC18-44C955D41C2F}"/>
          </ac:spMkLst>
        </pc:spChg>
        <pc:spChg chg="add del mod">
          <ac:chgData name="Olsen, Eric" userId="83f64290-bd6f-4ba9-ba63-fd3f7f302cc3" providerId="ADAL" clId="{C10DE092-757D-4A1E-A9F1-E4D1D1665276}" dt="2022-05-19T16:20:11.664" v="4394" actId="478"/>
          <ac:spMkLst>
            <pc:docMk/>
            <pc:sldMk cId="1124779538" sldId="276"/>
            <ac:spMk id="14" creationId="{0274F45D-1556-451D-8ABB-6C58C32FD358}"/>
          </ac:spMkLst>
        </pc:spChg>
        <pc:spChg chg="add del mod">
          <ac:chgData name="Olsen, Eric" userId="83f64290-bd6f-4ba9-ba63-fd3f7f302cc3" providerId="ADAL" clId="{C10DE092-757D-4A1E-A9F1-E4D1D1665276}" dt="2022-05-19T16:20:21.888" v="4397" actId="478"/>
          <ac:spMkLst>
            <pc:docMk/>
            <pc:sldMk cId="1124779538" sldId="276"/>
            <ac:spMk id="16" creationId="{78F03DEF-338D-4AB3-B907-383134C576CC}"/>
          </ac:spMkLst>
        </pc:spChg>
        <pc:spChg chg="add mod">
          <ac:chgData name="Olsen, Eric" userId="83f64290-bd6f-4ba9-ba63-fd3f7f302cc3" providerId="ADAL" clId="{C10DE092-757D-4A1E-A9F1-E4D1D1665276}" dt="2022-05-19T16:44:41.106" v="5150" actId="1076"/>
          <ac:spMkLst>
            <pc:docMk/>
            <pc:sldMk cId="1124779538" sldId="276"/>
            <ac:spMk id="21" creationId="{E82B2D6C-44F6-4558-AD54-039C421852AE}"/>
          </ac:spMkLst>
        </pc:spChg>
        <pc:picChg chg="add del mod">
          <ac:chgData name="Olsen, Eric" userId="83f64290-bd6f-4ba9-ba63-fd3f7f302cc3" providerId="ADAL" clId="{C10DE092-757D-4A1E-A9F1-E4D1D1665276}" dt="2022-05-19T16:20:20.774" v="4396" actId="478"/>
          <ac:picMkLst>
            <pc:docMk/>
            <pc:sldMk cId="1124779538" sldId="276"/>
            <ac:picMk id="9" creationId="{63493B9E-F6F8-4C0F-9706-CA547A8B2B3F}"/>
          </ac:picMkLst>
        </pc:picChg>
        <pc:picChg chg="add del mod">
          <ac:chgData name="Olsen, Eric" userId="83f64290-bd6f-4ba9-ba63-fd3f7f302cc3" providerId="ADAL" clId="{C10DE092-757D-4A1E-A9F1-E4D1D1665276}" dt="2022-05-19T16:21:00.960" v="4407" actId="478"/>
          <ac:picMkLst>
            <pc:docMk/>
            <pc:sldMk cId="1124779538" sldId="276"/>
            <ac:picMk id="18" creationId="{F8538F78-7846-46CF-92F5-4A236A0695E4}"/>
          </ac:picMkLst>
        </pc:picChg>
        <pc:picChg chg="add mod">
          <ac:chgData name="Olsen, Eric" userId="83f64290-bd6f-4ba9-ba63-fd3f7f302cc3" providerId="ADAL" clId="{C10DE092-757D-4A1E-A9F1-E4D1D1665276}" dt="2022-05-19T16:44:44.330" v="5151" actId="1076"/>
          <ac:picMkLst>
            <pc:docMk/>
            <pc:sldMk cId="1124779538" sldId="276"/>
            <ac:picMk id="19" creationId="{9CC84847-2F30-4DB3-83C7-CD53F9546E33}"/>
          </ac:picMkLst>
        </pc:picChg>
      </pc:sldChg>
      <pc:sldChg chg="del">
        <pc:chgData name="Olsen, Eric" userId="83f64290-bd6f-4ba9-ba63-fd3f7f302cc3" providerId="ADAL" clId="{C10DE092-757D-4A1E-A9F1-E4D1D1665276}" dt="2022-05-19T16:08:40.040" v="3775" actId="47"/>
        <pc:sldMkLst>
          <pc:docMk/>
          <pc:sldMk cId="2828293809" sldId="277"/>
        </pc:sldMkLst>
      </pc:sldChg>
      <pc:sldChg chg="del">
        <pc:chgData name="Olsen, Eric" userId="83f64290-bd6f-4ba9-ba63-fd3f7f302cc3" providerId="ADAL" clId="{C10DE092-757D-4A1E-A9F1-E4D1D1665276}" dt="2022-05-19T15:03:05.150" v="1089" actId="47"/>
        <pc:sldMkLst>
          <pc:docMk/>
          <pc:sldMk cId="3989367762" sldId="278"/>
        </pc:sldMkLst>
      </pc:sldChg>
      <pc:sldChg chg="addSp delSp modSp mod">
        <pc:chgData name="Olsen, Eric" userId="83f64290-bd6f-4ba9-ba63-fd3f7f302cc3" providerId="ADAL" clId="{C10DE092-757D-4A1E-A9F1-E4D1D1665276}" dt="2022-05-19T16:24:08.495" v="4438" actId="478"/>
        <pc:sldMkLst>
          <pc:docMk/>
          <pc:sldMk cId="182128467" sldId="280"/>
        </pc:sldMkLst>
        <pc:spChg chg="mod">
          <ac:chgData name="Olsen, Eric" userId="83f64290-bd6f-4ba9-ba63-fd3f7f302cc3" providerId="ADAL" clId="{C10DE092-757D-4A1E-A9F1-E4D1D1665276}" dt="2022-05-19T14:38:04.311" v="171" actId="255"/>
          <ac:spMkLst>
            <pc:docMk/>
            <pc:sldMk cId="182128467" sldId="280"/>
            <ac:spMk id="4" creationId="{E98DCA46-603B-4178-8707-30E192CE6B8D}"/>
          </ac:spMkLst>
        </pc:spChg>
        <pc:picChg chg="del">
          <ac:chgData name="Olsen, Eric" userId="83f64290-bd6f-4ba9-ba63-fd3f7f302cc3" providerId="ADAL" clId="{C10DE092-757D-4A1E-A9F1-E4D1D1665276}" dt="2022-05-19T16:24:08.495" v="4438" actId="478"/>
          <ac:picMkLst>
            <pc:docMk/>
            <pc:sldMk cId="182128467" sldId="280"/>
            <ac:picMk id="7" creationId="{DC9B4472-CCB3-4974-957A-8622FFB30C68}"/>
          </ac:picMkLst>
        </pc:picChg>
        <pc:picChg chg="add del mod modCrop">
          <ac:chgData name="Olsen, Eric" userId="83f64290-bd6f-4ba9-ba63-fd3f7f302cc3" providerId="ADAL" clId="{C10DE092-757D-4A1E-A9F1-E4D1D1665276}" dt="2022-05-19T15:20:02.615" v="2047" actId="478"/>
          <ac:picMkLst>
            <pc:docMk/>
            <pc:sldMk cId="182128467" sldId="280"/>
            <ac:picMk id="17" creationId="{5186539E-A039-4080-8266-A79B400521C8}"/>
          </ac:picMkLst>
        </pc:picChg>
      </pc:sldChg>
      <pc:sldChg chg="del">
        <pc:chgData name="Olsen, Eric" userId="83f64290-bd6f-4ba9-ba63-fd3f7f302cc3" providerId="ADAL" clId="{C10DE092-757D-4A1E-A9F1-E4D1D1665276}" dt="2022-05-19T15:45:46.865" v="2579" actId="47"/>
        <pc:sldMkLst>
          <pc:docMk/>
          <pc:sldMk cId="229516337" sldId="281"/>
        </pc:sldMkLst>
      </pc:sldChg>
      <pc:sldChg chg="modSp add del mod">
        <pc:chgData name="Olsen, Eric" userId="83f64290-bd6f-4ba9-ba63-fd3f7f302cc3" providerId="ADAL" clId="{C10DE092-757D-4A1E-A9F1-E4D1D1665276}" dt="2022-05-19T14:58:41.570" v="789" actId="47"/>
        <pc:sldMkLst>
          <pc:docMk/>
          <pc:sldMk cId="2103690916" sldId="282"/>
        </pc:sldMkLst>
        <pc:spChg chg="mod">
          <ac:chgData name="Olsen, Eric" userId="83f64290-bd6f-4ba9-ba63-fd3f7f302cc3" providerId="ADAL" clId="{C10DE092-757D-4A1E-A9F1-E4D1D1665276}" dt="2022-05-19T14:58:08.815" v="776" actId="20577"/>
          <ac:spMkLst>
            <pc:docMk/>
            <pc:sldMk cId="2103690916" sldId="282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4:58:12.745" v="777" actId="20577"/>
          <ac:spMkLst>
            <pc:docMk/>
            <pc:sldMk cId="2103690916" sldId="282"/>
            <ac:spMk id="9" creationId="{CA0ECFDD-CCB6-49E3-8993-8C26C164EE48}"/>
          </ac:spMkLst>
        </pc:spChg>
      </pc:sldChg>
      <pc:sldChg chg="delSp modSp add mod">
        <pc:chgData name="Olsen, Eric" userId="83f64290-bd6f-4ba9-ba63-fd3f7f302cc3" providerId="ADAL" clId="{C10DE092-757D-4A1E-A9F1-E4D1D1665276}" dt="2022-05-19T16:49:10.750" v="5380" actId="14100"/>
        <pc:sldMkLst>
          <pc:docMk/>
          <pc:sldMk cId="1537698371" sldId="283"/>
        </pc:sldMkLst>
        <pc:spChg chg="mod">
          <ac:chgData name="Olsen, Eric" userId="83f64290-bd6f-4ba9-ba63-fd3f7f302cc3" providerId="ADAL" clId="{C10DE092-757D-4A1E-A9F1-E4D1D1665276}" dt="2022-05-19T14:58:46.909" v="805" actId="20577"/>
          <ac:spMkLst>
            <pc:docMk/>
            <pc:sldMk cId="1537698371" sldId="283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6:49:10.750" v="5380" actId="14100"/>
          <ac:spMkLst>
            <pc:docMk/>
            <pc:sldMk cId="1537698371" sldId="283"/>
            <ac:spMk id="9" creationId="{CA0ECFDD-CCB6-49E3-8993-8C26C164EE48}"/>
          </ac:spMkLst>
        </pc:spChg>
        <pc:picChg chg="del">
          <ac:chgData name="Olsen, Eric" userId="83f64290-bd6f-4ba9-ba63-fd3f7f302cc3" providerId="ADAL" clId="{C10DE092-757D-4A1E-A9F1-E4D1D1665276}" dt="2022-05-19T16:24:13.213" v="4440" actId="478"/>
          <ac:picMkLst>
            <pc:docMk/>
            <pc:sldMk cId="1537698371" sldId="283"/>
            <ac:picMk id="7" creationId="{DC9B4472-CCB3-4974-957A-8622FFB30C68}"/>
          </ac:picMkLst>
        </pc:picChg>
      </pc:sldChg>
      <pc:sldChg chg="modSp add mod">
        <pc:chgData name="Olsen, Eric" userId="83f64290-bd6f-4ba9-ba63-fd3f7f302cc3" providerId="ADAL" clId="{C10DE092-757D-4A1E-A9F1-E4D1D1665276}" dt="2022-05-19T16:50:29.607" v="5389" actId="20577"/>
        <pc:sldMkLst>
          <pc:docMk/>
          <pc:sldMk cId="1139907974" sldId="284"/>
        </pc:sldMkLst>
        <pc:spChg chg="mod">
          <ac:chgData name="Olsen, Eric" userId="83f64290-bd6f-4ba9-ba63-fd3f7f302cc3" providerId="ADAL" clId="{C10DE092-757D-4A1E-A9F1-E4D1D1665276}" dt="2022-05-19T15:59:07.788" v="2919" actId="20577"/>
          <ac:spMkLst>
            <pc:docMk/>
            <pc:sldMk cId="1139907974" sldId="284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6:50:29.607" v="5389" actId="20577"/>
          <ac:spMkLst>
            <pc:docMk/>
            <pc:sldMk cId="1139907974" sldId="284"/>
            <ac:spMk id="9" creationId="{CA0ECFDD-CCB6-49E3-8993-8C26C164EE48}"/>
          </ac:spMkLst>
        </pc:spChg>
      </pc:sldChg>
      <pc:sldChg chg="addSp delSp modSp add mod">
        <pc:chgData name="Olsen, Eric" userId="83f64290-bd6f-4ba9-ba63-fd3f7f302cc3" providerId="ADAL" clId="{C10DE092-757D-4A1E-A9F1-E4D1D1665276}" dt="2022-05-19T16:23:32.728" v="4437" actId="1076"/>
        <pc:sldMkLst>
          <pc:docMk/>
          <pc:sldMk cId="4185011652" sldId="285"/>
        </pc:sldMkLst>
        <pc:spChg chg="del">
          <ac:chgData name="Olsen, Eric" userId="83f64290-bd6f-4ba9-ba63-fd3f7f302cc3" providerId="ADAL" clId="{C10DE092-757D-4A1E-A9F1-E4D1D1665276}" dt="2022-05-19T15:04:02.406" v="1091" actId="478"/>
          <ac:spMkLst>
            <pc:docMk/>
            <pc:sldMk cId="4185011652" sldId="285"/>
            <ac:spMk id="4" creationId="{E98DCA46-603B-4178-8707-30E192CE6B8D}"/>
          </ac:spMkLst>
        </pc:spChg>
        <pc:spChg chg="add del mod">
          <ac:chgData name="Olsen, Eric" userId="83f64290-bd6f-4ba9-ba63-fd3f7f302cc3" providerId="ADAL" clId="{C10DE092-757D-4A1E-A9F1-E4D1D1665276}" dt="2022-05-19T15:04:06.334" v="1093" actId="478"/>
          <ac:spMkLst>
            <pc:docMk/>
            <pc:sldMk cId="4185011652" sldId="285"/>
            <ac:spMk id="8" creationId="{1D365770-828E-47B2-8DA7-FF1A5527393A}"/>
          </ac:spMkLst>
        </pc:spChg>
        <pc:spChg chg="del">
          <ac:chgData name="Olsen, Eric" userId="83f64290-bd6f-4ba9-ba63-fd3f7f302cc3" providerId="ADAL" clId="{C10DE092-757D-4A1E-A9F1-E4D1D1665276}" dt="2022-05-19T15:04:05.315" v="1092" actId="478"/>
          <ac:spMkLst>
            <pc:docMk/>
            <pc:sldMk cId="4185011652" sldId="285"/>
            <ac:spMk id="9" creationId="{CA0ECFDD-CCB6-49E3-8993-8C26C164EE48}"/>
          </ac:spMkLst>
        </pc:spChg>
        <pc:picChg chg="add mod modCrop">
          <ac:chgData name="Olsen, Eric" userId="83f64290-bd6f-4ba9-ba63-fd3f7f302cc3" providerId="ADAL" clId="{C10DE092-757D-4A1E-A9F1-E4D1D1665276}" dt="2022-05-19T16:23:32.728" v="4437" actId="1076"/>
          <ac:picMkLst>
            <pc:docMk/>
            <pc:sldMk cId="4185011652" sldId="285"/>
            <ac:picMk id="11" creationId="{2B9F6BF1-273C-4F15-8646-1CD9B1E4FAAD}"/>
          </ac:picMkLst>
        </pc:picChg>
      </pc:sldChg>
      <pc:sldChg chg="addSp delSp modSp add mod">
        <pc:chgData name="Olsen, Eric" userId="83f64290-bd6f-4ba9-ba63-fd3f7f302cc3" providerId="ADAL" clId="{C10DE092-757D-4A1E-A9F1-E4D1D1665276}" dt="2022-05-19T16:54:30.693" v="5634" actId="20577"/>
        <pc:sldMkLst>
          <pc:docMk/>
          <pc:sldMk cId="583888292" sldId="286"/>
        </pc:sldMkLst>
        <pc:spChg chg="mod ord">
          <ac:chgData name="Olsen, Eric" userId="83f64290-bd6f-4ba9-ba63-fd3f7f302cc3" providerId="ADAL" clId="{C10DE092-757D-4A1E-A9F1-E4D1D1665276}" dt="2022-05-19T15:12:15.815" v="1625" actId="14100"/>
          <ac:spMkLst>
            <pc:docMk/>
            <pc:sldMk cId="583888292" sldId="286"/>
            <ac:spMk id="4" creationId="{E98DCA46-603B-4178-8707-30E192CE6B8D}"/>
          </ac:spMkLst>
        </pc:spChg>
        <pc:spChg chg="mod ord">
          <ac:chgData name="Olsen, Eric" userId="83f64290-bd6f-4ba9-ba63-fd3f7f302cc3" providerId="ADAL" clId="{C10DE092-757D-4A1E-A9F1-E4D1D1665276}" dt="2022-05-19T16:54:30.693" v="5634" actId="20577"/>
          <ac:spMkLst>
            <pc:docMk/>
            <pc:sldMk cId="583888292" sldId="286"/>
            <ac:spMk id="9" creationId="{CA0ECFDD-CCB6-49E3-8993-8C26C164EE48}"/>
          </ac:spMkLst>
        </pc:spChg>
        <pc:spChg chg="add mod">
          <ac:chgData name="Olsen, Eric" userId="83f64290-bd6f-4ba9-ba63-fd3f7f302cc3" providerId="ADAL" clId="{C10DE092-757D-4A1E-A9F1-E4D1D1665276}" dt="2022-05-19T15:14:18.191" v="1742" actId="255"/>
          <ac:spMkLst>
            <pc:docMk/>
            <pc:sldMk cId="583888292" sldId="286"/>
            <ac:spMk id="16" creationId="{F8861D46-6F12-4974-967D-50770A06E0E5}"/>
          </ac:spMkLst>
        </pc:spChg>
        <pc:picChg chg="add del">
          <ac:chgData name="Olsen, Eric" userId="83f64290-bd6f-4ba9-ba63-fd3f7f302cc3" providerId="ADAL" clId="{C10DE092-757D-4A1E-A9F1-E4D1D1665276}" dt="2022-05-19T15:09:14.239" v="1469" actId="478"/>
          <ac:picMkLst>
            <pc:docMk/>
            <pc:sldMk cId="583888292" sldId="286"/>
            <ac:picMk id="8" creationId="{B56CE45E-A3D1-4315-A7D2-3798042E3064}"/>
          </ac:picMkLst>
        </pc:picChg>
        <pc:picChg chg="add mod modCrop">
          <ac:chgData name="Olsen, Eric" userId="83f64290-bd6f-4ba9-ba63-fd3f7f302cc3" providerId="ADAL" clId="{C10DE092-757D-4A1E-A9F1-E4D1D1665276}" dt="2022-05-19T15:10:47.002" v="1487" actId="14100"/>
          <ac:picMkLst>
            <pc:docMk/>
            <pc:sldMk cId="583888292" sldId="286"/>
            <ac:picMk id="11" creationId="{D9B0D3E9-719E-44B6-8C4A-B01ED986D667}"/>
          </ac:picMkLst>
        </pc:picChg>
        <pc:cxnChg chg="add mod">
          <ac:chgData name="Olsen, Eric" userId="83f64290-bd6f-4ba9-ba63-fd3f7f302cc3" providerId="ADAL" clId="{C10DE092-757D-4A1E-A9F1-E4D1D1665276}" dt="2022-05-19T15:13:24.502" v="1718" actId="14100"/>
          <ac:cxnSpMkLst>
            <pc:docMk/>
            <pc:sldMk cId="583888292" sldId="286"/>
            <ac:cxnSpMk id="12" creationId="{73DB9F0E-4D08-4220-A441-123B5DD8D6E6}"/>
          </ac:cxnSpMkLst>
        </pc:cxnChg>
        <pc:cxnChg chg="add mod">
          <ac:chgData name="Olsen, Eric" userId="83f64290-bd6f-4ba9-ba63-fd3f7f302cc3" providerId="ADAL" clId="{C10DE092-757D-4A1E-A9F1-E4D1D1665276}" dt="2022-05-19T15:13:30.980" v="1721" actId="14100"/>
          <ac:cxnSpMkLst>
            <pc:docMk/>
            <pc:sldMk cId="583888292" sldId="286"/>
            <ac:cxnSpMk id="14" creationId="{02ED258C-2347-4BAF-879D-A236F9627E6C}"/>
          </ac:cxnSpMkLst>
        </pc:cxnChg>
      </pc:sldChg>
      <pc:sldChg chg="addSp modSp add mod">
        <pc:chgData name="Olsen, Eric" userId="83f64290-bd6f-4ba9-ba63-fd3f7f302cc3" providerId="ADAL" clId="{C10DE092-757D-4A1E-A9F1-E4D1D1665276}" dt="2022-05-19T15:38:13.807" v="2506" actId="20577"/>
        <pc:sldMkLst>
          <pc:docMk/>
          <pc:sldMk cId="1590869097" sldId="287"/>
        </pc:sldMkLst>
        <pc:spChg chg="mod">
          <ac:chgData name="Olsen, Eric" userId="83f64290-bd6f-4ba9-ba63-fd3f7f302cc3" providerId="ADAL" clId="{C10DE092-757D-4A1E-A9F1-E4D1D1665276}" dt="2022-05-19T15:12:10.366" v="1623" actId="14100"/>
          <ac:spMkLst>
            <pc:docMk/>
            <pc:sldMk cId="1590869097" sldId="287"/>
            <ac:spMk id="4" creationId="{E98DCA46-603B-4178-8707-30E192CE6B8D}"/>
          </ac:spMkLst>
        </pc:spChg>
        <pc:spChg chg="add mod">
          <ac:chgData name="Olsen, Eric" userId="83f64290-bd6f-4ba9-ba63-fd3f7f302cc3" providerId="ADAL" clId="{C10DE092-757D-4A1E-A9F1-E4D1D1665276}" dt="2022-05-19T15:12:46.743" v="1688" actId="207"/>
          <ac:spMkLst>
            <pc:docMk/>
            <pc:sldMk cId="1590869097" sldId="287"/>
            <ac:spMk id="5" creationId="{924B3849-17BB-41AB-ABDB-F187BC042B10}"/>
          </ac:spMkLst>
        </pc:spChg>
        <pc:spChg chg="mod">
          <ac:chgData name="Olsen, Eric" userId="83f64290-bd6f-4ba9-ba63-fd3f7f302cc3" providerId="ADAL" clId="{C10DE092-757D-4A1E-A9F1-E4D1D1665276}" dt="2022-05-19T15:38:13.807" v="2506" actId="20577"/>
          <ac:spMkLst>
            <pc:docMk/>
            <pc:sldMk cId="1590869097" sldId="287"/>
            <ac:spMk id="9" creationId="{CA0ECFDD-CCB6-49E3-8993-8C26C164EE48}"/>
          </ac:spMkLst>
        </pc:spChg>
        <pc:spChg chg="add mod">
          <ac:chgData name="Olsen, Eric" userId="83f64290-bd6f-4ba9-ba63-fd3f7f302cc3" providerId="ADAL" clId="{C10DE092-757D-4A1E-A9F1-E4D1D1665276}" dt="2022-05-19T15:14:35.086" v="1776" actId="1076"/>
          <ac:spMkLst>
            <pc:docMk/>
            <pc:sldMk cId="1590869097" sldId="287"/>
            <ac:spMk id="12" creationId="{EF39826F-2526-42CB-9278-D65BA4B5874A}"/>
          </ac:spMkLst>
        </pc:spChg>
        <pc:cxnChg chg="add mod">
          <ac:chgData name="Olsen, Eric" userId="83f64290-bd6f-4ba9-ba63-fd3f7f302cc3" providerId="ADAL" clId="{C10DE092-757D-4A1E-A9F1-E4D1D1665276}" dt="2022-05-19T15:13:06.915" v="1715" actId="692"/>
          <ac:cxnSpMkLst>
            <pc:docMk/>
            <pc:sldMk cId="1590869097" sldId="287"/>
            <ac:cxnSpMk id="10" creationId="{84B92D4C-5862-485D-96AC-3BCADDEFED62}"/>
          </ac:cxnSpMkLst>
        </pc:cxnChg>
      </pc:sldChg>
      <pc:sldChg chg="addSp delSp modSp add mod">
        <pc:chgData name="Olsen, Eric" userId="83f64290-bd6f-4ba9-ba63-fd3f7f302cc3" providerId="ADAL" clId="{C10DE092-757D-4A1E-A9F1-E4D1D1665276}" dt="2022-05-19T15:29:46.470" v="2312" actId="20577"/>
        <pc:sldMkLst>
          <pc:docMk/>
          <pc:sldMk cId="1441981682" sldId="288"/>
        </pc:sldMkLst>
        <pc:spChg chg="del">
          <ac:chgData name="Olsen, Eric" userId="83f64290-bd6f-4ba9-ba63-fd3f7f302cc3" providerId="ADAL" clId="{C10DE092-757D-4A1E-A9F1-E4D1D1665276}" dt="2022-05-19T15:20:48.184" v="2049" actId="478"/>
          <ac:spMkLst>
            <pc:docMk/>
            <pc:sldMk cId="1441981682" sldId="288"/>
            <ac:spMk id="4" creationId="{E98DCA46-603B-4178-8707-30E192CE6B8D}"/>
          </ac:spMkLst>
        </pc:spChg>
        <pc:spChg chg="del">
          <ac:chgData name="Olsen, Eric" userId="83f64290-bd6f-4ba9-ba63-fd3f7f302cc3" providerId="ADAL" clId="{C10DE092-757D-4A1E-A9F1-E4D1D1665276}" dt="2022-05-19T15:20:52.483" v="2052" actId="478"/>
          <ac:spMkLst>
            <pc:docMk/>
            <pc:sldMk cId="1441981682" sldId="288"/>
            <ac:spMk id="6" creationId="{76543C11-8B63-4141-906E-E56A75B7B87F}"/>
          </ac:spMkLst>
        </pc:spChg>
        <pc:spChg chg="add del mod">
          <ac:chgData name="Olsen, Eric" userId="83f64290-bd6f-4ba9-ba63-fd3f7f302cc3" providerId="ADAL" clId="{C10DE092-757D-4A1E-A9F1-E4D1D1665276}" dt="2022-05-19T15:20:50.275" v="2050" actId="478"/>
          <ac:spMkLst>
            <pc:docMk/>
            <pc:sldMk cId="1441981682" sldId="288"/>
            <ac:spMk id="8" creationId="{8766008B-5379-4814-8ACD-DC51CF9839EE}"/>
          </ac:spMkLst>
        </pc:spChg>
        <pc:spChg chg="add mod">
          <ac:chgData name="Olsen, Eric" userId="83f64290-bd6f-4ba9-ba63-fd3f7f302cc3" providerId="ADAL" clId="{C10DE092-757D-4A1E-A9F1-E4D1D1665276}" dt="2022-05-19T15:29:46.470" v="2312" actId="20577"/>
          <ac:spMkLst>
            <pc:docMk/>
            <pc:sldMk cId="1441981682" sldId="288"/>
            <ac:spMk id="11" creationId="{86CA0100-6E8C-4AA2-AEC1-05A33A0F3093}"/>
          </ac:spMkLst>
        </pc:spChg>
        <pc:picChg chg="del">
          <ac:chgData name="Olsen, Eric" userId="83f64290-bd6f-4ba9-ba63-fd3f7f302cc3" providerId="ADAL" clId="{C10DE092-757D-4A1E-A9F1-E4D1D1665276}" dt="2022-05-19T15:20:50.962" v="2051" actId="478"/>
          <ac:picMkLst>
            <pc:docMk/>
            <pc:sldMk cId="1441981682" sldId="288"/>
            <ac:picMk id="7" creationId="{DC9B4472-CCB3-4974-957A-8622FFB30C68}"/>
          </ac:picMkLst>
        </pc:picChg>
        <pc:picChg chg="add mod modCrop">
          <ac:chgData name="Olsen, Eric" userId="83f64290-bd6f-4ba9-ba63-fd3f7f302cc3" providerId="ADAL" clId="{C10DE092-757D-4A1E-A9F1-E4D1D1665276}" dt="2022-05-19T15:24:50.184" v="2121" actId="14100"/>
          <ac:picMkLst>
            <pc:docMk/>
            <pc:sldMk cId="1441981682" sldId="288"/>
            <ac:picMk id="10" creationId="{F3538604-EE01-4558-9390-FB669F28A1E7}"/>
          </ac:picMkLst>
        </pc:picChg>
        <pc:cxnChg chg="add mod">
          <ac:chgData name="Olsen, Eric" userId="83f64290-bd6f-4ba9-ba63-fd3f7f302cc3" providerId="ADAL" clId="{C10DE092-757D-4A1E-A9F1-E4D1D1665276}" dt="2022-05-19T15:29:30.659" v="2309" actId="14100"/>
          <ac:cxnSpMkLst>
            <pc:docMk/>
            <pc:sldMk cId="1441981682" sldId="288"/>
            <ac:cxnSpMk id="12" creationId="{B6545EAB-6F67-4E95-803A-0A1A88F195E0}"/>
          </ac:cxnSpMkLst>
        </pc:cxnChg>
      </pc:sldChg>
      <pc:sldChg chg="add del">
        <pc:chgData name="Olsen, Eric" userId="83f64290-bd6f-4ba9-ba63-fd3f7f302cc3" providerId="ADAL" clId="{C10DE092-757D-4A1E-A9F1-E4D1D1665276}" dt="2022-05-19T15:21:04.327" v="2054" actId="47"/>
        <pc:sldMkLst>
          <pc:docMk/>
          <pc:sldMk cId="689147177" sldId="289"/>
        </pc:sldMkLst>
      </pc:sldChg>
      <pc:sldChg chg="addSp modSp add del mod">
        <pc:chgData name="Olsen, Eric" userId="83f64290-bd6f-4ba9-ba63-fd3f7f302cc3" providerId="ADAL" clId="{C10DE092-757D-4A1E-A9F1-E4D1D1665276}" dt="2022-05-19T15:26:16.589" v="2185" actId="47"/>
        <pc:sldMkLst>
          <pc:docMk/>
          <pc:sldMk cId="1795219052" sldId="289"/>
        </pc:sldMkLst>
        <pc:spChg chg="add mod">
          <ac:chgData name="Olsen, Eric" userId="83f64290-bd6f-4ba9-ba63-fd3f7f302cc3" providerId="ADAL" clId="{C10DE092-757D-4A1E-A9F1-E4D1D1665276}" dt="2022-05-19T15:22:54.791" v="2111" actId="1076"/>
          <ac:spMkLst>
            <pc:docMk/>
            <pc:sldMk cId="1795219052" sldId="289"/>
            <ac:spMk id="6" creationId="{B8B52A69-EFE6-4504-BAB8-5EBFAE1992A7}"/>
          </ac:spMkLst>
        </pc:spChg>
        <pc:picChg chg="add mod ord modCrop">
          <ac:chgData name="Olsen, Eric" userId="83f64290-bd6f-4ba9-ba63-fd3f7f302cc3" providerId="ADAL" clId="{C10DE092-757D-4A1E-A9F1-E4D1D1665276}" dt="2022-05-19T15:25:04.845" v="2122" actId="166"/>
          <ac:picMkLst>
            <pc:docMk/>
            <pc:sldMk cId="1795219052" sldId="289"/>
            <ac:picMk id="5" creationId="{5B88F722-EA76-4B84-86EC-FD9BC49A5074}"/>
          </ac:picMkLst>
        </pc:picChg>
        <pc:cxnChg chg="add mod">
          <ac:chgData name="Olsen, Eric" userId="83f64290-bd6f-4ba9-ba63-fd3f7f302cc3" providerId="ADAL" clId="{C10DE092-757D-4A1E-A9F1-E4D1D1665276}" dt="2022-05-19T15:23:11.921" v="2114" actId="14100"/>
          <ac:cxnSpMkLst>
            <pc:docMk/>
            <pc:sldMk cId="1795219052" sldId="289"/>
            <ac:cxnSpMk id="7" creationId="{3A211004-A004-480E-ABF2-40A94117D1AA}"/>
          </ac:cxnSpMkLst>
        </pc:cxnChg>
      </pc:sldChg>
      <pc:sldChg chg="addSp delSp modSp add mod">
        <pc:chgData name="Olsen, Eric" userId="83f64290-bd6f-4ba9-ba63-fd3f7f302cc3" providerId="ADAL" clId="{C10DE092-757D-4A1E-A9F1-E4D1D1665276}" dt="2022-05-19T15:40:28.885" v="2519" actId="1076"/>
        <pc:sldMkLst>
          <pc:docMk/>
          <pc:sldMk cId="4188960829" sldId="289"/>
        </pc:sldMkLst>
        <pc:spChg chg="del">
          <ac:chgData name="Olsen, Eric" userId="83f64290-bd6f-4ba9-ba63-fd3f7f302cc3" providerId="ADAL" clId="{C10DE092-757D-4A1E-A9F1-E4D1D1665276}" dt="2022-05-19T15:27:56.010" v="2232" actId="478"/>
          <ac:spMkLst>
            <pc:docMk/>
            <pc:sldMk cId="4188960829" sldId="289"/>
            <ac:spMk id="3" creationId="{F1CE7689-994A-439C-9032-68024A1B2BF1}"/>
          </ac:spMkLst>
        </pc:spChg>
        <pc:spChg chg="mod">
          <ac:chgData name="Olsen, Eric" userId="83f64290-bd6f-4ba9-ba63-fd3f7f302cc3" providerId="ADAL" clId="{C10DE092-757D-4A1E-A9F1-E4D1D1665276}" dt="2022-05-19T15:40:28.885" v="2519" actId="1076"/>
          <ac:spMkLst>
            <pc:docMk/>
            <pc:sldMk cId="4188960829" sldId="289"/>
            <ac:spMk id="11" creationId="{86CA0100-6E8C-4AA2-AEC1-05A33A0F3093}"/>
          </ac:spMkLst>
        </pc:spChg>
        <pc:picChg chg="add mod ord modCrop">
          <ac:chgData name="Olsen, Eric" userId="83f64290-bd6f-4ba9-ba63-fd3f7f302cc3" providerId="ADAL" clId="{C10DE092-757D-4A1E-A9F1-E4D1D1665276}" dt="2022-05-19T15:37:11.606" v="2455" actId="732"/>
          <ac:picMkLst>
            <pc:docMk/>
            <pc:sldMk cId="4188960829" sldId="289"/>
            <ac:picMk id="5" creationId="{88859E6D-3840-4668-BA3F-36730220C810}"/>
          </ac:picMkLst>
        </pc:picChg>
        <pc:picChg chg="del">
          <ac:chgData name="Olsen, Eric" userId="83f64290-bd6f-4ba9-ba63-fd3f7f302cc3" providerId="ADAL" clId="{C10DE092-757D-4A1E-A9F1-E4D1D1665276}" dt="2022-05-19T15:26:22.936" v="2187" actId="478"/>
          <ac:picMkLst>
            <pc:docMk/>
            <pc:sldMk cId="4188960829" sldId="289"/>
            <ac:picMk id="10" creationId="{F3538604-EE01-4558-9390-FB669F28A1E7}"/>
          </ac:picMkLst>
        </pc:picChg>
        <pc:cxnChg chg="add del mod">
          <ac:chgData name="Olsen, Eric" userId="83f64290-bd6f-4ba9-ba63-fd3f7f302cc3" providerId="ADAL" clId="{C10DE092-757D-4A1E-A9F1-E4D1D1665276}" dt="2022-05-19T15:36:07.708" v="2443" actId="478"/>
          <ac:cxnSpMkLst>
            <pc:docMk/>
            <pc:sldMk cId="4188960829" sldId="289"/>
            <ac:cxnSpMk id="8" creationId="{FE30398A-BFF9-4533-8733-EA0E2DD5F3EC}"/>
          </ac:cxnSpMkLst>
        </pc:cxnChg>
      </pc:sldChg>
      <pc:sldChg chg="addSp delSp modSp add mod">
        <pc:chgData name="Olsen, Eric" userId="83f64290-bd6f-4ba9-ba63-fd3f7f302cc3" providerId="ADAL" clId="{C10DE092-757D-4A1E-A9F1-E4D1D1665276}" dt="2022-05-19T15:55:27.887" v="2683"/>
        <pc:sldMkLst>
          <pc:docMk/>
          <pc:sldMk cId="801413477" sldId="290"/>
        </pc:sldMkLst>
        <pc:spChg chg="mod ord">
          <ac:chgData name="Olsen, Eric" userId="83f64290-bd6f-4ba9-ba63-fd3f7f302cc3" providerId="ADAL" clId="{C10DE092-757D-4A1E-A9F1-E4D1D1665276}" dt="2022-05-19T15:38:49.262" v="2509" actId="1076"/>
          <ac:spMkLst>
            <pc:docMk/>
            <pc:sldMk cId="801413477" sldId="290"/>
            <ac:spMk id="11" creationId="{86CA0100-6E8C-4AA2-AEC1-05A33A0F3093}"/>
          </ac:spMkLst>
        </pc:spChg>
        <pc:spChg chg="add del mod">
          <ac:chgData name="Olsen, Eric" userId="83f64290-bd6f-4ba9-ba63-fd3f7f302cc3" providerId="ADAL" clId="{C10DE092-757D-4A1E-A9F1-E4D1D1665276}" dt="2022-05-19T15:55:27.887" v="2683"/>
          <ac:spMkLst>
            <pc:docMk/>
            <pc:sldMk cId="801413477" sldId="290"/>
            <ac:spMk id="14" creationId="{36B14DFD-9EF4-4B6A-8753-BFA296FC27F7}"/>
          </ac:spMkLst>
        </pc:spChg>
        <pc:picChg chg="add del">
          <ac:chgData name="Olsen, Eric" userId="83f64290-bd6f-4ba9-ba63-fd3f7f302cc3" providerId="ADAL" clId="{C10DE092-757D-4A1E-A9F1-E4D1D1665276}" dt="2022-05-19T15:32:25.918" v="2324" actId="478"/>
          <ac:picMkLst>
            <pc:docMk/>
            <pc:sldMk cId="801413477" sldId="290"/>
            <ac:picMk id="5" creationId="{B46EFC31-F504-49E9-A4C2-9680302F9B24}"/>
          </ac:picMkLst>
        </pc:picChg>
        <pc:picChg chg="add mod modCrop">
          <ac:chgData name="Olsen, Eric" userId="83f64290-bd6f-4ba9-ba63-fd3f7f302cc3" providerId="ADAL" clId="{C10DE092-757D-4A1E-A9F1-E4D1D1665276}" dt="2022-05-19T15:34:11.414" v="2417" actId="732"/>
          <ac:picMkLst>
            <pc:docMk/>
            <pc:sldMk cId="801413477" sldId="290"/>
            <ac:picMk id="7" creationId="{E4E2D162-6F03-4AD1-A2C2-C595ED99295B}"/>
          </ac:picMkLst>
        </pc:picChg>
        <pc:picChg chg="del">
          <ac:chgData name="Olsen, Eric" userId="83f64290-bd6f-4ba9-ba63-fd3f7f302cc3" providerId="ADAL" clId="{C10DE092-757D-4A1E-A9F1-E4D1D1665276}" dt="2022-05-19T15:31:20.046" v="2314" actId="478"/>
          <ac:picMkLst>
            <pc:docMk/>
            <pc:sldMk cId="801413477" sldId="290"/>
            <ac:picMk id="10" creationId="{F3538604-EE01-4558-9390-FB669F28A1E7}"/>
          </ac:picMkLst>
        </pc:picChg>
        <pc:cxnChg chg="del mod ord">
          <ac:chgData name="Olsen, Eric" userId="83f64290-bd6f-4ba9-ba63-fd3f7f302cc3" providerId="ADAL" clId="{C10DE092-757D-4A1E-A9F1-E4D1D1665276}" dt="2022-05-19T15:38:29.322" v="2507" actId="478"/>
          <ac:cxnSpMkLst>
            <pc:docMk/>
            <pc:sldMk cId="801413477" sldId="290"/>
            <ac:cxnSpMk id="12" creationId="{B6545EAB-6F67-4E95-803A-0A1A88F195E0}"/>
          </ac:cxnSpMkLst>
        </pc:cxnChg>
      </pc:sldChg>
      <pc:sldChg chg="addSp delSp add del mod">
        <pc:chgData name="Olsen, Eric" userId="83f64290-bd6f-4ba9-ba63-fd3f7f302cc3" providerId="ADAL" clId="{C10DE092-757D-4A1E-A9F1-E4D1D1665276}" dt="2022-05-19T15:32:06.626" v="2322" actId="47"/>
        <pc:sldMkLst>
          <pc:docMk/>
          <pc:sldMk cId="157590719" sldId="291"/>
        </pc:sldMkLst>
        <pc:picChg chg="add del">
          <ac:chgData name="Olsen, Eric" userId="83f64290-bd6f-4ba9-ba63-fd3f7f302cc3" providerId="ADAL" clId="{C10DE092-757D-4A1E-A9F1-E4D1D1665276}" dt="2022-05-19T15:31:35.718" v="2321" actId="478"/>
          <ac:picMkLst>
            <pc:docMk/>
            <pc:sldMk cId="157590719" sldId="291"/>
            <ac:picMk id="10" creationId="{F3538604-EE01-4558-9390-FB669F28A1E7}"/>
          </ac:picMkLst>
        </pc:picChg>
      </pc:sldChg>
      <pc:sldChg chg="addSp delSp modSp add mod">
        <pc:chgData name="Olsen, Eric" userId="83f64290-bd6f-4ba9-ba63-fd3f7f302cc3" providerId="ADAL" clId="{C10DE092-757D-4A1E-A9F1-E4D1D1665276}" dt="2022-05-19T16:10:43.680" v="3780" actId="1076"/>
        <pc:sldMkLst>
          <pc:docMk/>
          <pc:sldMk cId="2054391220" sldId="291"/>
        </pc:sldMkLst>
        <pc:spChg chg="mod">
          <ac:chgData name="Olsen, Eric" userId="83f64290-bd6f-4ba9-ba63-fd3f7f302cc3" providerId="ADAL" clId="{C10DE092-757D-4A1E-A9F1-E4D1D1665276}" dt="2022-05-19T15:42:01.099" v="2572" actId="1076"/>
          <ac:spMkLst>
            <pc:docMk/>
            <pc:sldMk cId="2054391220" sldId="291"/>
            <ac:spMk id="2" creationId="{6C64C2A7-EC84-4D8C-9CA2-F6AE46F51FB6}"/>
          </ac:spMkLst>
        </pc:spChg>
        <pc:spChg chg="del mod">
          <ac:chgData name="Olsen, Eric" userId="83f64290-bd6f-4ba9-ba63-fd3f7f302cc3" providerId="ADAL" clId="{C10DE092-757D-4A1E-A9F1-E4D1D1665276}" dt="2022-05-19T15:41:57.973" v="2571" actId="478"/>
          <ac:spMkLst>
            <pc:docMk/>
            <pc:sldMk cId="2054391220" sldId="291"/>
            <ac:spMk id="3" creationId="{56960426-AAA6-4126-93AF-30F7DEE010A4}"/>
          </ac:spMkLst>
        </pc:spChg>
        <pc:spChg chg="add mod">
          <ac:chgData name="Olsen, Eric" userId="83f64290-bd6f-4ba9-ba63-fd3f7f302cc3" providerId="ADAL" clId="{C10DE092-757D-4A1E-A9F1-E4D1D1665276}" dt="2022-05-19T15:42:07.444" v="2574" actId="1076"/>
          <ac:spMkLst>
            <pc:docMk/>
            <pc:sldMk cId="2054391220" sldId="291"/>
            <ac:spMk id="6" creationId="{3973DCE1-97C5-4503-A220-2B87F3670152}"/>
          </ac:spMkLst>
        </pc:spChg>
        <pc:picChg chg="mod modCrop">
          <ac:chgData name="Olsen, Eric" userId="83f64290-bd6f-4ba9-ba63-fd3f7f302cc3" providerId="ADAL" clId="{C10DE092-757D-4A1E-A9F1-E4D1D1665276}" dt="2022-05-19T16:10:43.680" v="3780" actId="1076"/>
          <ac:picMkLst>
            <pc:docMk/>
            <pc:sldMk cId="2054391220" sldId="291"/>
            <ac:picMk id="11" creationId="{9D82A855-CCB0-4075-B5EE-5CC6FD176DB4}"/>
          </ac:picMkLst>
        </pc:picChg>
      </pc:sldChg>
      <pc:sldChg chg="addSp delSp modSp add mod">
        <pc:chgData name="Olsen, Eric" userId="83f64290-bd6f-4ba9-ba63-fd3f7f302cc3" providerId="ADAL" clId="{C10DE092-757D-4A1E-A9F1-E4D1D1665276}" dt="2022-05-19T16:10:32.840" v="3778" actId="1076"/>
        <pc:sldMkLst>
          <pc:docMk/>
          <pc:sldMk cId="2466762630" sldId="292"/>
        </pc:sldMkLst>
        <pc:spChg chg="mod">
          <ac:chgData name="Olsen, Eric" userId="83f64290-bd6f-4ba9-ba63-fd3f7f302cc3" providerId="ADAL" clId="{C10DE092-757D-4A1E-A9F1-E4D1D1665276}" dt="2022-05-19T15:57:49.727" v="2885" actId="20577"/>
          <ac:spMkLst>
            <pc:docMk/>
            <pc:sldMk cId="2466762630" sldId="292"/>
            <ac:spMk id="2" creationId="{6C64C2A7-EC84-4D8C-9CA2-F6AE46F51FB6}"/>
          </ac:spMkLst>
        </pc:spChg>
        <pc:spChg chg="del">
          <ac:chgData name="Olsen, Eric" userId="83f64290-bd6f-4ba9-ba63-fd3f7f302cc3" providerId="ADAL" clId="{C10DE092-757D-4A1E-A9F1-E4D1D1665276}" dt="2022-05-19T15:46:09.546" v="2620" actId="478"/>
          <ac:spMkLst>
            <pc:docMk/>
            <pc:sldMk cId="2466762630" sldId="292"/>
            <ac:spMk id="3" creationId="{56960426-AAA6-4126-93AF-30F7DEE010A4}"/>
          </ac:spMkLst>
        </pc:spChg>
        <pc:spChg chg="add del mod">
          <ac:chgData name="Olsen, Eric" userId="83f64290-bd6f-4ba9-ba63-fd3f7f302cc3" providerId="ADAL" clId="{C10DE092-757D-4A1E-A9F1-E4D1D1665276}" dt="2022-05-19T15:46:11.204" v="2621" actId="478"/>
          <ac:spMkLst>
            <pc:docMk/>
            <pc:sldMk cId="2466762630" sldId="292"/>
            <ac:spMk id="6" creationId="{EEE77D81-99BF-403A-80E7-549A2D6D42DD}"/>
          </ac:spMkLst>
        </pc:spChg>
        <pc:spChg chg="add mod">
          <ac:chgData name="Olsen, Eric" userId="83f64290-bd6f-4ba9-ba63-fd3f7f302cc3" providerId="ADAL" clId="{C10DE092-757D-4A1E-A9F1-E4D1D1665276}" dt="2022-05-19T15:48:00.865" v="2655" actId="14100"/>
          <ac:spMkLst>
            <pc:docMk/>
            <pc:sldMk cId="2466762630" sldId="292"/>
            <ac:spMk id="8" creationId="{E5B98B4C-7F49-4C6B-9DD4-C4C63C0C7366}"/>
          </ac:spMkLst>
        </pc:spChg>
        <pc:picChg chg="mod">
          <ac:chgData name="Olsen, Eric" userId="83f64290-bd6f-4ba9-ba63-fd3f7f302cc3" providerId="ADAL" clId="{C10DE092-757D-4A1E-A9F1-E4D1D1665276}" dt="2022-05-19T16:10:32.840" v="3778" actId="1076"/>
          <ac:picMkLst>
            <pc:docMk/>
            <pc:sldMk cId="2466762630" sldId="292"/>
            <ac:picMk id="11" creationId="{9D82A855-CCB0-4075-B5EE-5CC6FD176DB4}"/>
          </ac:picMkLst>
        </pc:picChg>
      </pc:sldChg>
      <pc:sldChg chg="modSp add mod">
        <pc:chgData name="Olsen, Eric" userId="83f64290-bd6f-4ba9-ba63-fd3f7f302cc3" providerId="ADAL" clId="{C10DE092-757D-4A1E-A9F1-E4D1D1665276}" dt="2022-05-19T16:51:10.758" v="5396" actId="20577"/>
        <pc:sldMkLst>
          <pc:docMk/>
          <pc:sldMk cId="1294350396" sldId="293"/>
        </pc:sldMkLst>
        <pc:spChg chg="mod">
          <ac:chgData name="Olsen, Eric" userId="83f64290-bd6f-4ba9-ba63-fd3f7f302cc3" providerId="ADAL" clId="{C10DE092-757D-4A1E-A9F1-E4D1D1665276}" dt="2022-05-19T16:51:10.758" v="5396" actId="20577"/>
          <ac:spMkLst>
            <pc:docMk/>
            <pc:sldMk cId="1294350396" sldId="293"/>
            <ac:spMk id="9" creationId="{CA0ECFDD-CCB6-49E3-8993-8C26C164EE48}"/>
          </ac:spMkLst>
        </pc:spChg>
      </pc:sldChg>
      <pc:sldChg chg="addSp delSp modSp add del mod">
        <pc:chgData name="Olsen, Eric" userId="83f64290-bd6f-4ba9-ba63-fd3f7f302cc3" providerId="ADAL" clId="{C10DE092-757D-4A1E-A9F1-E4D1D1665276}" dt="2022-05-19T15:59:11.555" v="2920" actId="47"/>
        <pc:sldMkLst>
          <pc:docMk/>
          <pc:sldMk cId="1319211554" sldId="293"/>
        </pc:sldMkLst>
        <pc:spChg chg="del">
          <ac:chgData name="Olsen, Eric" userId="83f64290-bd6f-4ba9-ba63-fd3f7f302cc3" providerId="ADAL" clId="{C10DE092-757D-4A1E-A9F1-E4D1D1665276}" dt="2022-05-19T15:58:29.679" v="2893" actId="478"/>
          <ac:spMkLst>
            <pc:docMk/>
            <pc:sldMk cId="1319211554" sldId="293"/>
            <ac:spMk id="4" creationId="{E98DCA46-603B-4178-8707-30E192CE6B8D}"/>
          </ac:spMkLst>
        </pc:spChg>
        <pc:spChg chg="add del mod">
          <ac:chgData name="Olsen, Eric" userId="83f64290-bd6f-4ba9-ba63-fd3f7f302cc3" providerId="ADAL" clId="{C10DE092-757D-4A1E-A9F1-E4D1D1665276}" dt="2022-05-19T15:58:31.042" v="2894" actId="478"/>
          <ac:spMkLst>
            <pc:docMk/>
            <pc:sldMk cId="1319211554" sldId="293"/>
            <ac:spMk id="8" creationId="{6B599D81-8656-4115-B2DD-4C2298742DDC}"/>
          </ac:spMkLst>
        </pc:spChg>
        <pc:spChg chg="mod">
          <ac:chgData name="Olsen, Eric" userId="83f64290-bd6f-4ba9-ba63-fd3f7f302cc3" providerId="ADAL" clId="{C10DE092-757D-4A1E-A9F1-E4D1D1665276}" dt="2022-05-19T15:58:58.774" v="2918" actId="20577"/>
          <ac:spMkLst>
            <pc:docMk/>
            <pc:sldMk cId="1319211554" sldId="293"/>
            <ac:spMk id="9" creationId="{CA0ECFDD-CCB6-49E3-8993-8C26C164EE48}"/>
          </ac:spMkLst>
        </pc:spChg>
      </pc:sldChg>
      <pc:sldChg chg="modSp add del mod">
        <pc:chgData name="Olsen, Eric" userId="83f64290-bd6f-4ba9-ba63-fd3f7f302cc3" providerId="ADAL" clId="{C10DE092-757D-4A1E-A9F1-E4D1D1665276}" dt="2022-05-19T15:56:20.246" v="2727" actId="47"/>
        <pc:sldMkLst>
          <pc:docMk/>
          <pc:sldMk cId="2063853009" sldId="293"/>
        </pc:sldMkLst>
        <pc:spChg chg="mod">
          <ac:chgData name="Olsen, Eric" userId="83f64290-bd6f-4ba9-ba63-fd3f7f302cc3" providerId="ADAL" clId="{C10DE092-757D-4A1E-A9F1-E4D1D1665276}" dt="2022-05-19T15:56:01.643" v="2713" actId="20577"/>
          <ac:spMkLst>
            <pc:docMk/>
            <pc:sldMk cId="2063853009" sldId="293"/>
            <ac:spMk id="9" creationId="{CA0ECFDD-CCB6-49E3-8993-8C26C164EE48}"/>
          </ac:spMkLst>
        </pc:spChg>
      </pc:sldChg>
      <pc:sldChg chg="add del">
        <pc:chgData name="Olsen, Eric" userId="83f64290-bd6f-4ba9-ba63-fd3f7f302cc3" providerId="ADAL" clId="{C10DE092-757D-4A1E-A9F1-E4D1D1665276}" dt="2022-05-19T15:55:38.482" v="2684" actId="47"/>
        <pc:sldMkLst>
          <pc:docMk/>
          <pc:sldMk cId="2855515617" sldId="293"/>
        </pc:sldMkLst>
      </pc:sldChg>
      <pc:sldChg chg="modSp add del mod">
        <pc:chgData name="Olsen, Eric" userId="83f64290-bd6f-4ba9-ba63-fd3f7f302cc3" providerId="ADAL" clId="{C10DE092-757D-4A1E-A9F1-E4D1D1665276}" dt="2022-05-19T15:58:02.427" v="2887" actId="47"/>
        <pc:sldMkLst>
          <pc:docMk/>
          <pc:sldMk cId="386017578" sldId="294"/>
        </pc:sldMkLst>
        <pc:spChg chg="mod">
          <ac:chgData name="Olsen, Eric" userId="83f64290-bd6f-4ba9-ba63-fd3f7f302cc3" providerId="ADAL" clId="{C10DE092-757D-4A1E-A9F1-E4D1D1665276}" dt="2022-05-19T15:57:33.678" v="2866" actId="20577"/>
          <ac:spMkLst>
            <pc:docMk/>
            <pc:sldMk cId="386017578" sldId="294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C10DE092-757D-4A1E-A9F1-E4D1D1665276}" dt="2022-05-19T16:52:12.127" v="5583" actId="20577"/>
        <pc:sldMkLst>
          <pc:docMk/>
          <pc:sldMk cId="1782546971" sldId="294"/>
        </pc:sldMkLst>
        <pc:spChg chg="mod">
          <ac:chgData name="Olsen, Eric" userId="83f64290-bd6f-4ba9-ba63-fd3f7f302cc3" providerId="ADAL" clId="{C10DE092-757D-4A1E-A9F1-E4D1D1665276}" dt="2022-05-19T16:52:12.127" v="5583" actId="20577"/>
          <ac:spMkLst>
            <pc:docMk/>
            <pc:sldMk cId="1782546971" sldId="294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C10DE092-757D-4A1E-A9F1-E4D1D1665276}" dt="2022-05-19T16:13:55.993" v="3990" actId="20577"/>
        <pc:sldMkLst>
          <pc:docMk/>
          <pc:sldMk cId="1897820981" sldId="295"/>
        </pc:sldMkLst>
        <pc:spChg chg="mod">
          <ac:chgData name="Olsen, Eric" userId="83f64290-bd6f-4ba9-ba63-fd3f7f302cc3" providerId="ADAL" clId="{C10DE092-757D-4A1E-A9F1-E4D1D1665276}" dt="2022-05-19T16:04:47.993" v="3516" actId="20577"/>
          <ac:spMkLst>
            <pc:docMk/>
            <pc:sldMk cId="1897820981" sldId="295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6:13:55.993" v="3990" actId="20577"/>
          <ac:spMkLst>
            <pc:docMk/>
            <pc:sldMk cId="1897820981" sldId="295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C10DE092-757D-4A1E-A9F1-E4D1D1665276}" dt="2022-05-19T16:41:56.673" v="5076" actId="20577"/>
        <pc:sldMkLst>
          <pc:docMk/>
          <pc:sldMk cId="1991703161" sldId="296"/>
        </pc:sldMkLst>
        <pc:spChg chg="mod">
          <ac:chgData name="Olsen, Eric" userId="83f64290-bd6f-4ba9-ba63-fd3f7f302cc3" providerId="ADAL" clId="{C10DE092-757D-4A1E-A9F1-E4D1D1665276}" dt="2022-05-19T16:41:56.673" v="5076" actId="20577"/>
          <ac:spMkLst>
            <pc:docMk/>
            <pc:sldMk cId="1991703161" sldId="296"/>
            <ac:spMk id="9" creationId="{CA0ECFDD-CCB6-49E3-8993-8C26C164EE48}"/>
          </ac:spMkLst>
        </pc:spChg>
      </pc:sldChg>
      <pc:sldChg chg="delSp modSp add mod">
        <pc:chgData name="Olsen, Eric" userId="83f64290-bd6f-4ba9-ba63-fd3f7f302cc3" providerId="ADAL" clId="{C10DE092-757D-4A1E-A9F1-E4D1D1665276}" dt="2022-05-19T16:24:14.879" v="4441" actId="478"/>
        <pc:sldMkLst>
          <pc:docMk/>
          <pc:sldMk cId="798304193" sldId="297"/>
        </pc:sldMkLst>
        <pc:spChg chg="mod">
          <ac:chgData name="Olsen, Eric" userId="83f64290-bd6f-4ba9-ba63-fd3f7f302cc3" providerId="ADAL" clId="{C10DE092-757D-4A1E-A9F1-E4D1D1665276}" dt="2022-05-19T16:14:33.679" v="4015" actId="20577"/>
          <ac:spMkLst>
            <pc:docMk/>
            <pc:sldMk cId="798304193" sldId="297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6:17:52.046" v="4329" actId="20577"/>
          <ac:spMkLst>
            <pc:docMk/>
            <pc:sldMk cId="798304193" sldId="297"/>
            <ac:spMk id="9" creationId="{CA0ECFDD-CCB6-49E3-8993-8C26C164EE48}"/>
          </ac:spMkLst>
        </pc:spChg>
        <pc:picChg chg="del">
          <ac:chgData name="Olsen, Eric" userId="83f64290-bd6f-4ba9-ba63-fd3f7f302cc3" providerId="ADAL" clId="{C10DE092-757D-4A1E-A9F1-E4D1D1665276}" dt="2022-05-19T16:24:14.879" v="4441" actId="478"/>
          <ac:picMkLst>
            <pc:docMk/>
            <pc:sldMk cId="798304193" sldId="297"/>
            <ac:picMk id="7" creationId="{DC9B4472-CCB3-4974-957A-8622FFB30C68}"/>
          </ac:picMkLst>
        </pc:picChg>
      </pc:sldChg>
      <pc:sldChg chg="delSp modSp add del mod ord">
        <pc:chgData name="Olsen, Eric" userId="83f64290-bd6f-4ba9-ba63-fd3f7f302cc3" providerId="ADAL" clId="{C10DE092-757D-4A1E-A9F1-E4D1D1665276}" dt="2022-05-19T16:43:55.658" v="5110" actId="47"/>
        <pc:sldMkLst>
          <pc:docMk/>
          <pc:sldMk cId="1007964458" sldId="298"/>
        </pc:sldMkLst>
        <pc:spChg chg="mod">
          <ac:chgData name="Olsen, Eric" userId="83f64290-bd6f-4ba9-ba63-fd3f7f302cc3" providerId="ADAL" clId="{C10DE092-757D-4A1E-A9F1-E4D1D1665276}" dt="2022-05-19T16:18:51.591" v="4383" actId="20577"/>
          <ac:spMkLst>
            <pc:docMk/>
            <pc:sldMk cId="1007964458" sldId="298"/>
            <ac:spMk id="4" creationId="{E98DCA46-603B-4178-8707-30E192CE6B8D}"/>
          </ac:spMkLst>
        </pc:spChg>
        <pc:spChg chg="del">
          <ac:chgData name="Olsen, Eric" userId="83f64290-bd6f-4ba9-ba63-fd3f7f302cc3" providerId="ADAL" clId="{C10DE092-757D-4A1E-A9F1-E4D1D1665276}" dt="2022-05-19T16:18:42.461" v="4381" actId="478"/>
          <ac:spMkLst>
            <pc:docMk/>
            <pc:sldMk cId="1007964458" sldId="298"/>
            <ac:spMk id="9" creationId="{CA0ECFDD-CCB6-49E3-8993-8C26C164EE48}"/>
          </ac:spMkLst>
        </pc:spChg>
      </pc:sldChg>
      <pc:sldChg chg="modSp add mod">
        <pc:chgData name="Olsen, Eric" userId="83f64290-bd6f-4ba9-ba63-fd3f7f302cc3" providerId="ADAL" clId="{C10DE092-757D-4A1E-A9F1-E4D1D1665276}" dt="2022-05-19T16:53:15.113" v="5621" actId="20577"/>
        <pc:sldMkLst>
          <pc:docMk/>
          <pc:sldMk cId="2904221817" sldId="299"/>
        </pc:sldMkLst>
        <pc:spChg chg="mod">
          <ac:chgData name="Olsen, Eric" userId="83f64290-bd6f-4ba9-ba63-fd3f7f302cc3" providerId="ADAL" clId="{C10DE092-757D-4A1E-A9F1-E4D1D1665276}" dt="2022-05-19T16:43:24.407" v="5109" actId="20577"/>
          <ac:spMkLst>
            <pc:docMk/>
            <pc:sldMk cId="2904221817" sldId="299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6:53:15.113" v="5621" actId="20577"/>
          <ac:spMkLst>
            <pc:docMk/>
            <pc:sldMk cId="2904221817" sldId="299"/>
            <ac:spMk id="9" creationId="{CA0ECFDD-CCB6-49E3-8993-8C26C164EE48}"/>
          </ac:spMkLst>
        </pc:spChg>
      </pc:sldChg>
      <pc:sldChg chg="addSp delSp modSp add del mod">
        <pc:chgData name="Olsen, Eric" userId="83f64290-bd6f-4ba9-ba63-fd3f7f302cc3" providerId="ADAL" clId="{C10DE092-757D-4A1E-A9F1-E4D1D1665276}" dt="2022-05-19T16:36:40.841" v="5072" actId="2696"/>
        <pc:sldMkLst>
          <pc:docMk/>
          <pc:sldMk cId="1391863508" sldId="300"/>
        </pc:sldMkLst>
        <pc:spChg chg="mod ord">
          <ac:chgData name="Olsen, Eric" userId="83f64290-bd6f-4ba9-ba63-fd3f7f302cc3" providerId="ADAL" clId="{C10DE092-757D-4A1E-A9F1-E4D1D1665276}" dt="2022-05-19T16:34:50.585" v="4987" actId="1076"/>
          <ac:spMkLst>
            <pc:docMk/>
            <pc:sldMk cId="1391863508" sldId="300"/>
            <ac:spMk id="4" creationId="{E98DCA46-603B-4178-8707-30E192CE6B8D}"/>
          </ac:spMkLst>
        </pc:spChg>
        <pc:spChg chg="add mod">
          <ac:chgData name="Olsen, Eric" userId="83f64290-bd6f-4ba9-ba63-fd3f7f302cc3" providerId="ADAL" clId="{C10DE092-757D-4A1E-A9F1-E4D1D1665276}" dt="2022-05-19T16:35:50.920" v="5032" actId="20577"/>
          <ac:spMkLst>
            <pc:docMk/>
            <pc:sldMk cId="1391863508" sldId="300"/>
            <ac:spMk id="11" creationId="{E244DD00-9C65-4957-88B8-16F68D1A3CF2}"/>
          </ac:spMkLst>
        </pc:spChg>
        <pc:spChg chg="add mod">
          <ac:chgData name="Olsen, Eric" userId="83f64290-bd6f-4ba9-ba63-fd3f7f302cc3" providerId="ADAL" clId="{C10DE092-757D-4A1E-A9F1-E4D1D1665276}" dt="2022-05-19T16:36:12.650" v="5068" actId="1076"/>
          <ac:spMkLst>
            <pc:docMk/>
            <pc:sldMk cId="1391863508" sldId="300"/>
            <ac:spMk id="12" creationId="{0A030C71-9052-4804-9037-789276DD1EFF}"/>
          </ac:spMkLst>
        </pc:spChg>
        <pc:picChg chg="add del">
          <ac:chgData name="Olsen, Eric" userId="83f64290-bd6f-4ba9-ba63-fd3f7f302cc3" providerId="ADAL" clId="{C10DE092-757D-4A1E-A9F1-E4D1D1665276}" dt="2022-05-19T16:33:54.805" v="4978" actId="478"/>
          <ac:picMkLst>
            <pc:docMk/>
            <pc:sldMk cId="1391863508" sldId="300"/>
            <ac:picMk id="8" creationId="{91F28549-76C0-4D4D-9835-5CC68FBD5871}"/>
          </ac:picMkLst>
        </pc:picChg>
        <pc:picChg chg="add mod modCrop">
          <ac:chgData name="Olsen, Eric" userId="83f64290-bd6f-4ba9-ba63-fd3f7f302cc3" providerId="ADAL" clId="{C10DE092-757D-4A1E-A9F1-E4D1D1665276}" dt="2022-05-19T16:35:22.748" v="5001" actId="1076"/>
          <ac:picMkLst>
            <pc:docMk/>
            <pc:sldMk cId="1391863508" sldId="300"/>
            <ac:picMk id="10" creationId="{5947749D-7209-449D-8820-5F3923F15FDA}"/>
          </ac:picMkLst>
        </pc:picChg>
        <pc:cxnChg chg="add mod">
          <ac:chgData name="Olsen, Eric" userId="83f64290-bd6f-4ba9-ba63-fd3f7f302cc3" providerId="ADAL" clId="{C10DE092-757D-4A1E-A9F1-E4D1D1665276}" dt="2022-05-19T16:36:35.640" v="5071" actId="14100"/>
          <ac:cxnSpMkLst>
            <pc:docMk/>
            <pc:sldMk cId="1391863508" sldId="300"/>
            <ac:cxnSpMk id="13" creationId="{FDB95536-C713-4680-8B7D-99F943DB6346}"/>
          </ac:cxnSpMkLst>
        </pc:cxnChg>
      </pc:sldChg>
      <pc:sldChg chg="add">
        <pc:chgData name="Olsen, Eric" userId="83f64290-bd6f-4ba9-ba63-fd3f7f302cc3" providerId="ADAL" clId="{C10DE092-757D-4A1E-A9F1-E4D1D1665276}" dt="2022-05-19T16:36:54.352" v="5073"/>
        <pc:sldMkLst>
          <pc:docMk/>
          <pc:sldMk cId="3683050956" sldId="300"/>
        </pc:sldMkLst>
      </pc:sldChg>
      <pc:sldChg chg="modSp add del mod">
        <pc:chgData name="Olsen, Eric" userId="83f64290-bd6f-4ba9-ba63-fd3f7f302cc3" providerId="ADAL" clId="{C10DE092-757D-4A1E-A9F1-E4D1D1665276}" dt="2022-05-19T16:48:45.886" v="5360" actId="47"/>
        <pc:sldMkLst>
          <pc:docMk/>
          <pc:sldMk cId="3297458150" sldId="301"/>
        </pc:sldMkLst>
        <pc:spChg chg="mod">
          <ac:chgData name="Olsen, Eric" userId="83f64290-bd6f-4ba9-ba63-fd3f7f302cc3" providerId="ADAL" clId="{C10DE092-757D-4A1E-A9F1-E4D1D1665276}" dt="2022-05-19T16:47:23.478" v="5218" actId="20577"/>
          <ac:spMkLst>
            <pc:docMk/>
            <pc:sldMk cId="3297458150" sldId="301"/>
            <ac:spMk id="4" creationId="{E98DCA46-603B-4178-8707-30E192CE6B8D}"/>
          </ac:spMkLst>
        </pc:spChg>
        <pc:spChg chg="mod">
          <ac:chgData name="Olsen, Eric" userId="83f64290-bd6f-4ba9-ba63-fd3f7f302cc3" providerId="ADAL" clId="{C10DE092-757D-4A1E-A9F1-E4D1D1665276}" dt="2022-05-19T16:48:22.642" v="5357" actId="20577"/>
          <ac:spMkLst>
            <pc:docMk/>
            <pc:sldMk cId="3297458150" sldId="301"/>
            <ac:spMk id="9" creationId="{CA0ECFDD-CCB6-49E3-8993-8C26C164EE48}"/>
          </ac:spMkLst>
        </pc:spChg>
      </pc:sldChg>
    </pc:docChg>
  </pc:docChgLst>
  <pc:docChgLst>
    <pc:chgData name="Olsen, Eric" userId="83f64290-bd6f-4ba9-ba63-fd3f7f302cc3" providerId="ADAL" clId="{15B6FD09-D2B9-4089-977C-6197DCA6C355}"/>
    <pc:docChg chg="modSld">
      <pc:chgData name="Olsen, Eric" userId="83f64290-bd6f-4ba9-ba63-fd3f7f302cc3" providerId="ADAL" clId="{15B6FD09-D2B9-4089-977C-6197DCA6C355}" dt="2022-07-27T22:31:44.996" v="54" actId="20577"/>
      <pc:docMkLst>
        <pc:docMk/>
      </pc:docMkLst>
      <pc:sldChg chg="modSp mod">
        <pc:chgData name="Olsen, Eric" userId="83f64290-bd6f-4ba9-ba63-fd3f7f302cc3" providerId="ADAL" clId="{15B6FD09-D2B9-4089-977C-6197DCA6C355}" dt="2022-07-27T22:31:44.996" v="54" actId="20577"/>
        <pc:sldMkLst>
          <pc:docMk/>
          <pc:sldMk cId="2946214859" sldId="331"/>
        </pc:sldMkLst>
        <pc:spChg chg="mod">
          <ac:chgData name="Olsen, Eric" userId="83f64290-bd6f-4ba9-ba63-fd3f7f302cc3" providerId="ADAL" clId="{15B6FD09-D2B9-4089-977C-6197DCA6C355}" dt="2022-07-27T22:31:44.996" v="54" actId="20577"/>
          <ac:spMkLst>
            <pc:docMk/>
            <pc:sldMk cId="2946214859" sldId="331"/>
            <ac:spMk id="9" creationId="{CA0ECFDD-CCB6-49E3-8993-8C26C164EE4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xo6472a\OneDrive%20-%20Prince%20William%20County%20Government\Desktop\2023%20Primary%20Early%20Voting%20By%20Loc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xo6472a\OneDrive%20-%20Prince%20William%20County%20Government\Desktop\2023%20Primary%20Early%20Voting%20By%20Loc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xo6472a\OneDrive%20-%20Prince%20William%20County%20Government\Desktop\2023%20Primary%20Early%20Voting%20By%20Loc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498687664041995E-2"/>
          <c:y val="0.12443262411347518"/>
          <c:w val="0.93325888809353374"/>
          <c:h val="0.7864955045512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'Sheet1 (2)'!$B$1</c:f>
              <c:strCache>
                <c:ptCount val="1"/>
                <c:pt idx="0">
                  <c:v>Voters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(2)'!$A$2:$A$34</c:f>
              <c:strCache>
                <c:ptCount val="33"/>
                <c:pt idx="0">
                  <c:v>Fri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Mon</c:v>
                </c:pt>
                <c:pt idx="7">
                  <c:v>Tue</c:v>
                </c:pt>
                <c:pt idx="8">
                  <c:v>Wed</c:v>
                </c:pt>
                <c:pt idx="9">
                  <c:v>Thu</c:v>
                </c:pt>
                <c:pt idx="10">
                  <c:v>Fri</c:v>
                </c:pt>
                <c:pt idx="11">
                  <c:v>Mon</c:v>
                </c:pt>
                <c:pt idx="12">
                  <c:v>Tue</c:v>
                </c:pt>
                <c:pt idx="13">
                  <c:v>Wed</c:v>
                </c:pt>
                <c:pt idx="14">
                  <c:v>Thu</c:v>
                </c:pt>
                <c:pt idx="15">
                  <c:v>Fri</c:v>
                </c:pt>
                <c:pt idx="16">
                  <c:v>Tue</c:v>
                </c:pt>
                <c:pt idx="17">
                  <c:v>Wed</c:v>
                </c:pt>
                <c:pt idx="18">
                  <c:v>Thu</c:v>
                </c:pt>
                <c:pt idx="19">
                  <c:v>Fri</c:v>
                </c:pt>
                <c:pt idx="20">
                  <c:v>Sun</c:v>
                </c:pt>
                <c:pt idx="21">
                  <c:v>Mon</c:v>
                </c:pt>
                <c:pt idx="22">
                  <c:v>Tue</c:v>
                </c:pt>
                <c:pt idx="23">
                  <c:v>Wed</c:v>
                </c:pt>
                <c:pt idx="24">
                  <c:v>Thu</c:v>
                </c:pt>
                <c:pt idx="25">
                  <c:v>Fri</c:v>
                </c:pt>
                <c:pt idx="26">
                  <c:v>Sat</c:v>
                </c:pt>
                <c:pt idx="27">
                  <c:v>Mon</c:v>
                </c:pt>
                <c:pt idx="28">
                  <c:v>Tue</c:v>
                </c:pt>
                <c:pt idx="29">
                  <c:v>Wed</c:v>
                </c:pt>
                <c:pt idx="30">
                  <c:v>Thu</c:v>
                </c:pt>
                <c:pt idx="31">
                  <c:v>Fri</c:v>
                </c:pt>
                <c:pt idx="32">
                  <c:v>Sat</c:v>
                </c:pt>
              </c:strCache>
            </c:strRef>
          </c:cat>
          <c:val>
            <c:numRef>
              <c:f>'Sheet1 (2)'!$B$2:$B$34</c:f>
              <c:numCache>
                <c:formatCode>General</c:formatCode>
                <c:ptCount val="33"/>
                <c:pt idx="0">
                  <c:v>124</c:v>
                </c:pt>
                <c:pt idx="1">
                  <c:v>113</c:v>
                </c:pt>
                <c:pt idx="2">
                  <c:v>109</c:v>
                </c:pt>
                <c:pt idx="3">
                  <c:v>99</c:v>
                </c:pt>
                <c:pt idx="4">
                  <c:v>88</c:v>
                </c:pt>
                <c:pt idx="5">
                  <c:v>123</c:v>
                </c:pt>
                <c:pt idx="6">
                  <c:v>104</c:v>
                </c:pt>
                <c:pt idx="7">
                  <c:v>96</c:v>
                </c:pt>
                <c:pt idx="8">
                  <c:v>108</c:v>
                </c:pt>
                <c:pt idx="9">
                  <c:v>110</c:v>
                </c:pt>
                <c:pt idx="10">
                  <c:v>150</c:v>
                </c:pt>
                <c:pt idx="11">
                  <c:v>126</c:v>
                </c:pt>
                <c:pt idx="12">
                  <c:v>145</c:v>
                </c:pt>
                <c:pt idx="13">
                  <c:v>94</c:v>
                </c:pt>
                <c:pt idx="14">
                  <c:v>107</c:v>
                </c:pt>
                <c:pt idx="15">
                  <c:v>194</c:v>
                </c:pt>
                <c:pt idx="16">
                  <c:v>169</c:v>
                </c:pt>
                <c:pt idx="17">
                  <c:v>137</c:v>
                </c:pt>
                <c:pt idx="18">
                  <c:v>157</c:v>
                </c:pt>
                <c:pt idx="19">
                  <c:v>179</c:v>
                </c:pt>
                <c:pt idx="20">
                  <c:v>195</c:v>
                </c:pt>
                <c:pt idx="21">
                  <c:v>227</c:v>
                </c:pt>
                <c:pt idx="22">
                  <c:v>214</c:v>
                </c:pt>
                <c:pt idx="23">
                  <c:v>200</c:v>
                </c:pt>
                <c:pt idx="24">
                  <c:v>220</c:v>
                </c:pt>
                <c:pt idx="25">
                  <c:v>315</c:v>
                </c:pt>
                <c:pt idx="26">
                  <c:v>453</c:v>
                </c:pt>
                <c:pt idx="27">
                  <c:v>345</c:v>
                </c:pt>
                <c:pt idx="28">
                  <c:v>359</c:v>
                </c:pt>
                <c:pt idx="29">
                  <c:v>465</c:v>
                </c:pt>
                <c:pt idx="30">
                  <c:v>499</c:v>
                </c:pt>
                <c:pt idx="31">
                  <c:v>813</c:v>
                </c:pt>
                <c:pt idx="32" formatCode="#,##0">
                  <c:v>1179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A-4A32-8B0F-735C7E9C8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7231392"/>
        <c:axId val="1430910944"/>
      </c:barChart>
      <c:catAx>
        <c:axId val="155723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910944"/>
        <c:crosses val="autoZero"/>
        <c:auto val="1"/>
        <c:lblAlgn val="ctr"/>
        <c:lblOffset val="100"/>
        <c:noMultiLvlLbl val="0"/>
      </c:catAx>
      <c:valAx>
        <c:axId val="143091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723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47314015346268E-2"/>
          <c:y val="5.2287568244668764E-2"/>
          <c:w val="0.93211835486796568"/>
          <c:h val="0.88824098393263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Voters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Sheet2!$A$2:$A$35</c:f>
              <c:strCache>
                <c:ptCount val="34"/>
                <c:pt idx="0">
                  <c:v>Fri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Mon</c:v>
                </c:pt>
                <c:pt idx="7">
                  <c:v>Tue</c:v>
                </c:pt>
                <c:pt idx="8">
                  <c:v>Wed</c:v>
                </c:pt>
                <c:pt idx="9">
                  <c:v>Thu</c:v>
                </c:pt>
                <c:pt idx="10">
                  <c:v>Fri</c:v>
                </c:pt>
                <c:pt idx="11">
                  <c:v>Mon</c:v>
                </c:pt>
                <c:pt idx="12">
                  <c:v>Tue</c:v>
                </c:pt>
                <c:pt idx="13">
                  <c:v>Wed</c:v>
                </c:pt>
                <c:pt idx="14">
                  <c:v>Thu</c:v>
                </c:pt>
                <c:pt idx="15">
                  <c:v>Fri</c:v>
                </c:pt>
                <c:pt idx="16">
                  <c:v>Mon</c:v>
                </c:pt>
                <c:pt idx="17">
                  <c:v>Tue</c:v>
                </c:pt>
                <c:pt idx="18">
                  <c:v>Wed</c:v>
                </c:pt>
                <c:pt idx="19">
                  <c:v>Thu</c:v>
                </c:pt>
                <c:pt idx="20">
                  <c:v>Fri</c:v>
                </c:pt>
                <c:pt idx="21">
                  <c:v>Sun</c:v>
                </c:pt>
                <c:pt idx="22">
                  <c:v>Mon</c:v>
                </c:pt>
                <c:pt idx="23">
                  <c:v>Tue</c:v>
                </c:pt>
                <c:pt idx="24">
                  <c:v>Wed</c:v>
                </c:pt>
                <c:pt idx="25">
                  <c:v>Thu</c:v>
                </c:pt>
                <c:pt idx="26">
                  <c:v>Fri</c:v>
                </c:pt>
                <c:pt idx="27">
                  <c:v>Sat</c:v>
                </c:pt>
                <c:pt idx="28">
                  <c:v>Mon</c:v>
                </c:pt>
                <c:pt idx="29">
                  <c:v>Tue</c:v>
                </c:pt>
                <c:pt idx="30">
                  <c:v>Wed</c:v>
                </c:pt>
                <c:pt idx="31">
                  <c:v>Thu</c:v>
                </c:pt>
                <c:pt idx="32">
                  <c:v>Fri</c:v>
                </c:pt>
                <c:pt idx="33">
                  <c:v>Sat</c:v>
                </c:pt>
              </c:strCache>
            </c:strRef>
          </c:cat>
          <c:val>
            <c:numRef>
              <c:f>Sheet2!$B$2:$B$35</c:f>
              <c:numCache>
                <c:formatCode>General</c:formatCode>
                <c:ptCount val="34"/>
                <c:pt idx="0">
                  <c:v>862</c:v>
                </c:pt>
                <c:pt idx="1">
                  <c:v>618</c:v>
                </c:pt>
                <c:pt idx="2">
                  <c:v>494</c:v>
                </c:pt>
                <c:pt idx="3">
                  <c:v>465</c:v>
                </c:pt>
                <c:pt idx="4">
                  <c:v>475</c:v>
                </c:pt>
                <c:pt idx="5">
                  <c:v>624</c:v>
                </c:pt>
                <c:pt idx="6">
                  <c:v>513</c:v>
                </c:pt>
                <c:pt idx="7">
                  <c:v>452</c:v>
                </c:pt>
                <c:pt idx="8">
                  <c:v>406</c:v>
                </c:pt>
                <c:pt idx="9">
                  <c:v>433</c:v>
                </c:pt>
                <c:pt idx="10">
                  <c:v>658</c:v>
                </c:pt>
                <c:pt idx="11">
                  <c:v>406</c:v>
                </c:pt>
                <c:pt idx="12">
                  <c:v>557</c:v>
                </c:pt>
                <c:pt idx="13">
                  <c:v>557</c:v>
                </c:pt>
                <c:pt idx="14">
                  <c:v>512</c:v>
                </c:pt>
                <c:pt idx="15">
                  <c:v>714</c:v>
                </c:pt>
                <c:pt idx="16">
                  <c:v>697</c:v>
                </c:pt>
                <c:pt idx="17">
                  <c:v>597</c:v>
                </c:pt>
                <c:pt idx="18">
                  <c:v>563</c:v>
                </c:pt>
                <c:pt idx="19">
                  <c:v>628</c:v>
                </c:pt>
                <c:pt idx="20">
                  <c:v>851</c:v>
                </c:pt>
                <c:pt idx="21" formatCode="#,##0">
                  <c:v>1239</c:v>
                </c:pt>
                <c:pt idx="22">
                  <c:v>726</c:v>
                </c:pt>
                <c:pt idx="23">
                  <c:v>822</c:v>
                </c:pt>
                <c:pt idx="24">
                  <c:v>928</c:v>
                </c:pt>
                <c:pt idx="25">
                  <c:v>892</c:v>
                </c:pt>
                <c:pt idx="26" formatCode="#,##0">
                  <c:v>1352</c:v>
                </c:pt>
                <c:pt idx="27" formatCode="#,##0">
                  <c:v>1660</c:v>
                </c:pt>
                <c:pt idx="28" formatCode="#,##0">
                  <c:v>1194</c:v>
                </c:pt>
                <c:pt idx="29" formatCode="#,##0">
                  <c:v>1216</c:v>
                </c:pt>
                <c:pt idx="30" formatCode="#,##0">
                  <c:v>1230</c:v>
                </c:pt>
                <c:pt idx="31" formatCode="#,##0">
                  <c:v>1524</c:v>
                </c:pt>
                <c:pt idx="32" formatCode="#,##0">
                  <c:v>2670</c:v>
                </c:pt>
                <c:pt idx="33" formatCode="#,##0">
                  <c:v>4128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4-4E50-913D-5CFC822C9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5166160"/>
        <c:axId val="846288576"/>
      </c:barChart>
      <c:catAx>
        <c:axId val="84516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288576"/>
        <c:crosses val="autoZero"/>
        <c:auto val="1"/>
        <c:lblAlgn val="ctr"/>
        <c:lblOffset val="100"/>
        <c:noMultiLvlLbl val="0"/>
      </c:catAx>
      <c:valAx>
        <c:axId val="84628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16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DB-4685-9931-EED42FFB278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DB-4685-9931-EED42FFB278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DB-4685-9931-EED42FFB2785}"/>
              </c:ext>
            </c:extLst>
          </c:dPt>
          <c:val>
            <c:numRef>
              <c:f>Sheet1!$B$3:$B$5</c:f>
              <c:numCache>
                <c:formatCode>0%</c:formatCode>
                <c:ptCount val="3"/>
                <c:pt idx="0">
                  <c:v>0.25</c:v>
                </c:pt>
                <c:pt idx="1">
                  <c:v>0.15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DB-4685-9931-EED42FFB2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498687664041995E-2"/>
          <c:y val="0.12443262411347518"/>
          <c:w val="0.93325888809353374"/>
          <c:h val="0.7864955045512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'Sheet1 (2)'!$B$1</c:f>
              <c:strCache>
                <c:ptCount val="1"/>
                <c:pt idx="0">
                  <c:v>Voters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(2)'!$A$2:$A$34</c:f>
              <c:strCache>
                <c:ptCount val="33"/>
                <c:pt idx="0">
                  <c:v>Fri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Mon</c:v>
                </c:pt>
                <c:pt idx="7">
                  <c:v>Tue</c:v>
                </c:pt>
                <c:pt idx="8">
                  <c:v>Wed</c:v>
                </c:pt>
                <c:pt idx="9">
                  <c:v>Thu</c:v>
                </c:pt>
                <c:pt idx="10">
                  <c:v>Fri</c:v>
                </c:pt>
                <c:pt idx="11">
                  <c:v>Mon</c:v>
                </c:pt>
                <c:pt idx="12">
                  <c:v>Tue</c:v>
                </c:pt>
                <c:pt idx="13">
                  <c:v>Wed</c:v>
                </c:pt>
                <c:pt idx="14">
                  <c:v>Thu</c:v>
                </c:pt>
                <c:pt idx="15">
                  <c:v>Fri</c:v>
                </c:pt>
                <c:pt idx="16">
                  <c:v>Tue</c:v>
                </c:pt>
                <c:pt idx="17">
                  <c:v>Wed</c:v>
                </c:pt>
                <c:pt idx="18">
                  <c:v>Thu</c:v>
                </c:pt>
                <c:pt idx="19">
                  <c:v>Fri</c:v>
                </c:pt>
                <c:pt idx="20">
                  <c:v>Sun</c:v>
                </c:pt>
                <c:pt idx="21">
                  <c:v>Mon</c:v>
                </c:pt>
                <c:pt idx="22">
                  <c:v>Tue</c:v>
                </c:pt>
                <c:pt idx="23">
                  <c:v>Wed</c:v>
                </c:pt>
                <c:pt idx="24">
                  <c:v>Thu</c:v>
                </c:pt>
                <c:pt idx="25">
                  <c:v>Fri</c:v>
                </c:pt>
                <c:pt idx="26">
                  <c:v>Sat</c:v>
                </c:pt>
                <c:pt idx="27">
                  <c:v>Mon</c:v>
                </c:pt>
                <c:pt idx="28">
                  <c:v>Tue</c:v>
                </c:pt>
                <c:pt idx="29">
                  <c:v>Wed</c:v>
                </c:pt>
                <c:pt idx="30">
                  <c:v>Thu</c:v>
                </c:pt>
                <c:pt idx="31">
                  <c:v>Fri</c:v>
                </c:pt>
                <c:pt idx="32">
                  <c:v>Sat</c:v>
                </c:pt>
              </c:strCache>
            </c:strRef>
          </c:cat>
          <c:val>
            <c:numRef>
              <c:f>'Sheet1 (2)'!$B$2:$B$34</c:f>
              <c:numCache>
                <c:formatCode>General</c:formatCode>
                <c:ptCount val="33"/>
                <c:pt idx="0">
                  <c:v>124</c:v>
                </c:pt>
                <c:pt idx="1">
                  <c:v>113</c:v>
                </c:pt>
                <c:pt idx="2">
                  <c:v>109</c:v>
                </c:pt>
                <c:pt idx="3">
                  <c:v>99</c:v>
                </c:pt>
                <c:pt idx="4">
                  <c:v>88</c:v>
                </c:pt>
                <c:pt idx="5">
                  <c:v>123</c:v>
                </c:pt>
                <c:pt idx="6">
                  <c:v>104</c:v>
                </c:pt>
                <c:pt idx="7">
                  <c:v>96</c:v>
                </c:pt>
                <c:pt idx="8">
                  <c:v>108</c:v>
                </c:pt>
                <c:pt idx="9">
                  <c:v>110</c:v>
                </c:pt>
                <c:pt idx="10">
                  <c:v>150</c:v>
                </c:pt>
                <c:pt idx="11">
                  <c:v>126</c:v>
                </c:pt>
                <c:pt idx="12">
                  <c:v>145</c:v>
                </c:pt>
                <c:pt idx="13">
                  <c:v>94</c:v>
                </c:pt>
                <c:pt idx="14">
                  <c:v>107</c:v>
                </c:pt>
                <c:pt idx="15">
                  <c:v>194</c:v>
                </c:pt>
                <c:pt idx="16">
                  <c:v>169</c:v>
                </c:pt>
                <c:pt idx="17">
                  <c:v>137</c:v>
                </c:pt>
                <c:pt idx="18">
                  <c:v>157</c:v>
                </c:pt>
                <c:pt idx="19">
                  <c:v>179</c:v>
                </c:pt>
                <c:pt idx="20">
                  <c:v>195</c:v>
                </c:pt>
                <c:pt idx="21">
                  <c:v>227</c:v>
                </c:pt>
                <c:pt idx="22">
                  <c:v>214</c:v>
                </c:pt>
                <c:pt idx="23">
                  <c:v>200</c:v>
                </c:pt>
                <c:pt idx="24">
                  <c:v>220</c:v>
                </c:pt>
                <c:pt idx="25">
                  <c:v>315</c:v>
                </c:pt>
                <c:pt idx="26">
                  <c:v>453</c:v>
                </c:pt>
                <c:pt idx="27">
                  <c:v>345</c:v>
                </c:pt>
                <c:pt idx="28">
                  <c:v>359</c:v>
                </c:pt>
                <c:pt idx="29">
                  <c:v>465</c:v>
                </c:pt>
                <c:pt idx="30">
                  <c:v>499</c:v>
                </c:pt>
                <c:pt idx="31">
                  <c:v>813</c:v>
                </c:pt>
                <c:pt idx="32" formatCode="#,##0">
                  <c:v>1179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A-4A32-8B0F-735C7E9C8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7231392"/>
        <c:axId val="1430910944"/>
      </c:barChart>
      <c:catAx>
        <c:axId val="155723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910944"/>
        <c:crosses val="autoZero"/>
        <c:auto val="1"/>
        <c:lblAlgn val="ctr"/>
        <c:lblOffset val="100"/>
        <c:noMultiLvlLbl val="0"/>
      </c:catAx>
      <c:valAx>
        <c:axId val="143091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723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93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210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75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19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649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12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57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21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5186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475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4917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7130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3197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1915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10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2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1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70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5936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0467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856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96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44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2428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114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98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1780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6123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800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222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9206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78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55812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8839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65523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91696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3368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077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96263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5152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60171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30260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3873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37324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94474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9896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95273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3903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023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8347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135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3295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2/6/2024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2005127"/>
            <a:ext cx="5423234" cy="2090808"/>
          </a:xfrm>
        </p:spPr>
        <p:txBody>
          <a:bodyPr/>
          <a:lstStyle/>
          <a:p>
            <a:r>
              <a:rPr lang="en-US" sz="7200" dirty="0"/>
              <a:t>EARLY </a:t>
            </a:r>
            <a:br>
              <a:rPr lang="en-US" sz="7200" dirty="0"/>
            </a:br>
            <a:r>
              <a:rPr lang="en-US" sz="7200" dirty="0"/>
              <a:t>VOTING</a:t>
            </a:r>
            <a:br>
              <a:rPr lang="en-US" sz="7200" dirty="0"/>
            </a:br>
            <a:r>
              <a:rPr lang="en-US" sz="7200" dirty="0"/>
              <a:t>ORDINANCE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498852"/>
            <a:ext cx="5143500" cy="1511229"/>
          </a:xfrm>
        </p:spPr>
        <p:txBody>
          <a:bodyPr/>
          <a:lstStyle/>
          <a:p>
            <a:r>
              <a:rPr lang="en-US" sz="2400" dirty="0"/>
              <a:t>2024 UPDATE</a:t>
            </a:r>
          </a:p>
          <a:p>
            <a:r>
              <a:rPr lang="en-US" sz="2400" dirty="0"/>
              <a:t>PRINCE WILLIAM COUNTY, VIRGINIA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8E63FE-1BC5-4063-9FCE-A4795A6EEB93}"/>
              </a:ext>
            </a:extLst>
          </p:cNvPr>
          <p:cNvSpPr/>
          <p:nvPr/>
        </p:nvSpPr>
        <p:spPr>
          <a:xfrm>
            <a:off x="9732579" y="241738"/>
            <a:ext cx="2196662" cy="1156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blue and yellow background with birds&#10;&#10;Description automatically generated">
            <a:extLst>
              <a:ext uri="{FF2B5EF4-FFF2-40B4-BE49-F238E27FC236}">
                <a16:creationId xmlns:a16="http://schemas.microsoft.com/office/drawing/2014/main" id="{EB84057F-12DF-7550-F33B-E04B7DE097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"/>
    </mc:Choice>
    <mc:Fallback xmlns="">
      <p:transition spd="slow" advTm="75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46" y="990085"/>
            <a:ext cx="10515600" cy="940181"/>
          </a:xfrm>
        </p:spPr>
        <p:txBody>
          <a:bodyPr/>
          <a:lstStyle/>
          <a:p>
            <a:r>
              <a:rPr lang="en-US" sz="6000" dirty="0"/>
              <a:t>CURRENT ORDINANCES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5706295"/>
            <a:ext cx="2196662" cy="1156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 descr="A gavel on a stand&#10;&#10;Description automatically generated">
            <a:extLst>
              <a:ext uri="{FF2B5EF4-FFF2-40B4-BE49-F238E27FC236}">
                <a16:creationId xmlns:a16="http://schemas.microsoft.com/office/drawing/2014/main" id="{C4DDFD0A-961A-3D42-AA7D-2C2507BFF6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930" r="4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600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EARLY VOTING CURRENT ORDINANCE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555398" y="2021384"/>
            <a:ext cx="109555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				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Primary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General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						Opens # of Days	Opens </a:t>
            </a:r>
            <a:r>
              <a:rPr lang="en-US" sz="2400" b="0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# of Days</a:t>
            </a:r>
            <a:endParaRPr lang="en-US" sz="24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400" b="0" u="sng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Location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			</a:t>
            </a:r>
            <a:r>
              <a:rPr lang="en-US" sz="2400" b="0" u="sng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Before Election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  <a:r>
              <a:rPr lang="en-US" sz="2400" b="0" u="sng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Before Election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Office of Elections	*		   	45*			45*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Haymarket Gainesville Library	    	45			45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A J Ferlazzo Building		    	45			-    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DMV (Caton Hill Rd)			-			45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Brentsville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 Courthouse (Historic)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-			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14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Dumfries Community Center		-			14</a:t>
            </a:r>
          </a:p>
          <a:p>
            <a:endParaRPr lang="en-US" sz="24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*Required by VA Code</a:t>
            </a:r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22769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5CF5A-9CE5-BE24-CF77-C81FCF22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84" t="32625" r="24095" b="23197"/>
          <a:stretch/>
        </p:blipFill>
        <p:spPr>
          <a:xfrm>
            <a:off x="4739034" y="-21605"/>
            <a:ext cx="7452966" cy="6879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97A488-51DF-E15C-FF84-74E3599E4D83}"/>
              </a:ext>
            </a:extLst>
          </p:cNvPr>
          <p:cNvSpPr/>
          <p:nvPr/>
        </p:nvSpPr>
        <p:spPr>
          <a:xfrm>
            <a:off x="4739034" y="6188766"/>
            <a:ext cx="5105844" cy="6692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-21604"/>
            <a:ext cx="4937211" cy="688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62" y="1972774"/>
            <a:ext cx="4937211" cy="1325563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2022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GENERAL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ELECTION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EARLY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VOTERS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7E663-20BE-B6D0-B778-EBBD9E2F97D4}"/>
              </a:ext>
            </a:extLst>
          </p:cNvPr>
          <p:cNvSpPr txBox="1"/>
          <p:nvPr/>
        </p:nvSpPr>
        <p:spPr>
          <a:xfrm>
            <a:off x="4538098" y="6323328"/>
            <a:ext cx="901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solidFill>
                  <a:schemeClr val="bg1"/>
                </a:solidFill>
              </a:rPr>
              <a:t>Map Provided by Prince William County GIS</a:t>
            </a:r>
          </a:p>
        </p:txBody>
      </p:sp>
    </p:spTree>
    <p:extLst>
      <p:ext uri="{BB962C8B-B14F-4D97-AF65-F5344CB8AC3E}">
        <p14:creationId xmlns:p14="http://schemas.microsoft.com/office/powerpoint/2010/main" val="266245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DC0FD-A678-8DA2-D4BE-2C5F26D6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472" r="26386" b="11745"/>
          <a:stretch/>
        </p:blipFill>
        <p:spPr>
          <a:xfrm>
            <a:off x="4572000" y="0"/>
            <a:ext cx="6401244" cy="6857999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402D8C5-F583-4B91-FEFD-14C18D7FD2E4}"/>
              </a:ext>
            </a:extLst>
          </p:cNvPr>
          <p:cNvSpPr/>
          <p:nvPr/>
        </p:nvSpPr>
        <p:spPr>
          <a:xfrm>
            <a:off x="7508347" y="2767476"/>
            <a:ext cx="355497" cy="340740"/>
          </a:xfrm>
          <a:prstGeom prst="star5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842CF0EB-9C45-6A11-49F2-08FADDBBC251}"/>
              </a:ext>
            </a:extLst>
          </p:cNvPr>
          <p:cNvSpPr/>
          <p:nvPr/>
        </p:nvSpPr>
        <p:spPr>
          <a:xfrm>
            <a:off x="5584491" y="1583149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34C57B-F75C-E38D-8D2F-CDCFB6B8C4AC}"/>
              </a:ext>
            </a:extLst>
          </p:cNvPr>
          <p:cNvSpPr txBox="1"/>
          <p:nvPr/>
        </p:nvSpPr>
        <p:spPr>
          <a:xfrm>
            <a:off x="5754139" y="1583149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3C6E0E-3356-A34A-02AA-EAC59F0C78BD}"/>
              </a:ext>
            </a:extLst>
          </p:cNvPr>
          <p:cNvSpPr txBox="1"/>
          <p:nvPr/>
        </p:nvSpPr>
        <p:spPr>
          <a:xfrm>
            <a:off x="7251545" y="3041875"/>
            <a:ext cx="100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F01924-B5E7-87F8-E200-AF9C47F37704}"/>
              </a:ext>
            </a:extLst>
          </p:cNvPr>
          <p:cNvSpPr txBox="1"/>
          <p:nvPr/>
        </p:nvSpPr>
        <p:spPr>
          <a:xfrm>
            <a:off x="10003067" y="5229211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8FA92-750C-A32A-5F25-C13C1DF56C35}"/>
              </a:ext>
            </a:extLst>
          </p:cNvPr>
          <p:cNvSpPr txBox="1"/>
          <p:nvPr/>
        </p:nvSpPr>
        <p:spPr>
          <a:xfrm>
            <a:off x="776333" y="3201413"/>
            <a:ext cx="35266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Primary: </a:t>
            </a:r>
          </a:p>
          <a:p>
            <a:pPr lvl="1"/>
            <a:r>
              <a:rPr lang="en-US" sz="4000" dirty="0"/>
              <a:t>Few sites, active in </a:t>
            </a:r>
            <a:br>
              <a:rPr lang="en-US" sz="4000" dirty="0"/>
            </a:br>
            <a:r>
              <a:rPr lang="en-US" sz="4000" dirty="0"/>
              <a:t>2 of 7 districts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48F5C-A24A-02D2-34A9-F38ECC03F1F8}"/>
              </a:ext>
            </a:extLst>
          </p:cNvPr>
          <p:cNvSpPr txBox="1"/>
          <p:nvPr/>
        </p:nvSpPr>
        <p:spPr>
          <a:xfrm>
            <a:off x="865675" y="438960"/>
            <a:ext cx="25761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ACCESS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837EF3-FC1D-44BF-EBE1-3726375C9E23}"/>
              </a:ext>
            </a:extLst>
          </p:cNvPr>
          <p:cNvSpPr/>
          <p:nvPr/>
        </p:nvSpPr>
        <p:spPr>
          <a:xfrm>
            <a:off x="377995" y="6230112"/>
            <a:ext cx="1353269" cy="62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BBD82-CFF4-E60B-A11A-F13A70F75252}"/>
              </a:ext>
            </a:extLst>
          </p:cNvPr>
          <p:cNvSpPr/>
          <p:nvPr/>
        </p:nvSpPr>
        <p:spPr>
          <a:xfrm>
            <a:off x="377995" y="0"/>
            <a:ext cx="2576186" cy="23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E16306-E387-EF76-33E7-F12F6BF4C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54" t="13892" r="39952" b="33494"/>
          <a:stretch/>
        </p:blipFill>
        <p:spPr>
          <a:xfrm>
            <a:off x="1518055" y="1373859"/>
            <a:ext cx="1645921" cy="1560852"/>
          </a:xfrm>
          <a:prstGeom prst="rect">
            <a:avLst/>
          </a:prstGeom>
        </p:spPr>
      </p:pic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8ADD724C-85E3-C96B-3258-A07A4A59674B}"/>
              </a:ext>
            </a:extLst>
          </p:cNvPr>
          <p:cNvSpPr/>
          <p:nvPr/>
        </p:nvSpPr>
        <p:spPr>
          <a:xfrm>
            <a:off x="9854990" y="5205862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EB2682B-22ED-981B-D0AB-D794E2A32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60" t="16330" r="60501" b="36882"/>
          <a:stretch/>
        </p:blipFill>
        <p:spPr>
          <a:xfrm>
            <a:off x="1530247" y="1464586"/>
            <a:ext cx="1463040" cy="13880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DC0FD-A678-8DA2-D4BE-2C5F26D62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19471" r="26386" b="11745"/>
          <a:stretch/>
        </p:blipFill>
        <p:spPr>
          <a:xfrm>
            <a:off x="4572000" y="0"/>
            <a:ext cx="6401244" cy="6858000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402D8C5-F583-4B91-FEFD-14C18D7FD2E4}"/>
              </a:ext>
            </a:extLst>
          </p:cNvPr>
          <p:cNvSpPr/>
          <p:nvPr/>
        </p:nvSpPr>
        <p:spPr>
          <a:xfrm>
            <a:off x="7508347" y="2767476"/>
            <a:ext cx="355497" cy="340740"/>
          </a:xfrm>
          <a:prstGeom prst="star5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842CF0EB-9C45-6A11-49F2-08FADDBBC251}"/>
              </a:ext>
            </a:extLst>
          </p:cNvPr>
          <p:cNvSpPr/>
          <p:nvPr/>
        </p:nvSpPr>
        <p:spPr>
          <a:xfrm>
            <a:off x="5584491" y="1583149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C5A427F-6778-A921-BB18-CEC1106367EA}"/>
              </a:ext>
            </a:extLst>
          </p:cNvPr>
          <p:cNvSpPr/>
          <p:nvPr/>
        </p:nvSpPr>
        <p:spPr>
          <a:xfrm>
            <a:off x="7238813" y="3882866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8DA99A3-0EBB-96EB-DF70-083E56BFFCE3}"/>
              </a:ext>
            </a:extLst>
          </p:cNvPr>
          <p:cNvSpPr/>
          <p:nvPr/>
        </p:nvSpPr>
        <p:spPr>
          <a:xfrm>
            <a:off x="9445415" y="5844037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0AF62AB-AB5C-279B-FA28-A343880D864D}"/>
              </a:ext>
            </a:extLst>
          </p:cNvPr>
          <p:cNvSpPr/>
          <p:nvPr/>
        </p:nvSpPr>
        <p:spPr>
          <a:xfrm>
            <a:off x="9809745" y="4415287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34C57B-F75C-E38D-8D2F-CDCFB6B8C4AC}"/>
              </a:ext>
            </a:extLst>
          </p:cNvPr>
          <p:cNvSpPr txBox="1"/>
          <p:nvPr/>
        </p:nvSpPr>
        <p:spPr>
          <a:xfrm>
            <a:off x="5754139" y="1583149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E2CD4-58C8-097F-3ED0-58FDAB3462CF}"/>
              </a:ext>
            </a:extLst>
          </p:cNvPr>
          <p:cNvSpPr txBox="1"/>
          <p:nvPr/>
        </p:nvSpPr>
        <p:spPr>
          <a:xfrm>
            <a:off x="6721737" y="3847401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3C6E0E-3356-A34A-02AA-EAC59F0C78BD}"/>
              </a:ext>
            </a:extLst>
          </p:cNvPr>
          <p:cNvSpPr txBox="1"/>
          <p:nvPr/>
        </p:nvSpPr>
        <p:spPr>
          <a:xfrm>
            <a:off x="7251545" y="3041875"/>
            <a:ext cx="100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AF1D8-53F6-6923-44A1-27BFF5C699A0}"/>
              </a:ext>
            </a:extLst>
          </p:cNvPr>
          <p:cNvSpPr txBox="1"/>
          <p:nvPr/>
        </p:nvSpPr>
        <p:spPr>
          <a:xfrm>
            <a:off x="9592960" y="4104178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DMV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E31CA-8B26-D389-F0E2-BBA3734926E0}"/>
              </a:ext>
            </a:extLst>
          </p:cNvPr>
          <p:cNvSpPr txBox="1"/>
          <p:nvPr/>
        </p:nvSpPr>
        <p:spPr>
          <a:xfrm>
            <a:off x="9220308" y="6001619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3D9457-FB84-A575-BA57-445B7A893B0F}"/>
              </a:ext>
            </a:extLst>
          </p:cNvPr>
          <p:cNvSpPr/>
          <p:nvPr/>
        </p:nvSpPr>
        <p:spPr>
          <a:xfrm>
            <a:off x="377995" y="6230112"/>
            <a:ext cx="1353269" cy="62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6A87CF-B3ED-233C-3FEE-C99D62F0F652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E823D-385F-B01F-7BD1-639196CB0D2B}"/>
              </a:ext>
            </a:extLst>
          </p:cNvPr>
          <p:cNvSpPr txBox="1"/>
          <p:nvPr/>
        </p:nvSpPr>
        <p:spPr>
          <a:xfrm>
            <a:off x="776333" y="3201413"/>
            <a:ext cx="32312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General:</a:t>
            </a:r>
          </a:p>
          <a:p>
            <a:pPr lvl="1"/>
            <a:r>
              <a:rPr lang="en-US" sz="4000" dirty="0"/>
              <a:t>More locations, not </a:t>
            </a:r>
            <a:r>
              <a:rPr lang="en-US" sz="4000" u="sng" dirty="0"/>
              <a:t>too</a:t>
            </a:r>
            <a:r>
              <a:rPr lang="en-US" sz="4000" dirty="0"/>
              <a:t> far from most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9867CD-32CC-E0C8-9C8B-F733E634AB6E}"/>
              </a:ext>
            </a:extLst>
          </p:cNvPr>
          <p:cNvSpPr txBox="1"/>
          <p:nvPr/>
        </p:nvSpPr>
        <p:spPr>
          <a:xfrm>
            <a:off x="865675" y="438960"/>
            <a:ext cx="25761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385970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D51AAC-F3E1-7710-346E-B64A8AE61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8275" r="26386" b="11745"/>
          <a:stretch/>
        </p:blipFill>
        <p:spPr>
          <a:xfrm>
            <a:off x="4572000" y="-119270"/>
            <a:ext cx="6401244" cy="6977269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D60B96F-A0B2-8033-B73E-E0A6B13EF809}"/>
              </a:ext>
            </a:extLst>
          </p:cNvPr>
          <p:cNvSpPr/>
          <p:nvPr/>
        </p:nvSpPr>
        <p:spPr>
          <a:xfrm>
            <a:off x="7508347" y="2767476"/>
            <a:ext cx="355497" cy="340740"/>
          </a:xfrm>
          <a:prstGeom prst="star5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5CE65EFF-7A0F-96EB-807F-C769EAD41406}"/>
              </a:ext>
            </a:extLst>
          </p:cNvPr>
          <p:cNvSpPr/>
          <p:nvPr/>
        </p:nvSpPr>
        <p:spPr>
          <a:xfrm>
            <a:off x="5584491" y="1583149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DA167-5596-2D3E-4BDD-2FFDF8019C24}"/>
              </a:ext>
            </a:extLst>
          </p:cNvPr>
          <p:cNvSpPr txBox="1"/>
          <p:nvPr/>
        </p:nvSpPr>
        <p:spPr>
          <a:xfrm>
            <a:off x="5754139" y="1583149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AC251-0461-81E2-BA7A-7BB6083459B4}"/>
              </a:ext>
            </a:extLst>
          </p:cNvPr>
          <p:cNvSpPr txBox="1"/>
          <p:nvPr/>
        </p:nvSpPr>
        <p:spPr>
          <a:xfrm>
            <a:off x="7251545" y="3041875"/>
            <a:ext cx="100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728DA7-6C9A-44CF-9011-01C000D8138A}"/>
              </a:ext>
            </a:extLst>
          </p:cNvPr>
          <p:cNvSpPr txBox="1"/>
          <p:nvPr/>
        </p:nvSpPr>
        <p:spPr>
          <a:xfrm>
            <a:off x="10003067" y="5229211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</a:t>
            </a: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06C6A08E-7736-F6FF-A63E-7100CCF0D33B}"/>
              </a:ext>
            </a:extLst>
          </p:cNvPr>
          <p:cNvSpPr/>
          <p:nvPr/>
        </p:nvSpPr>
        <p:spPr>
          <a:xfrm>
            <a:off x="9854990" y="5205862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8FA92-750C-A32A-5F25-C13C1DF56C35}"/>
              </a:ext>
            </a:extLst>
          </p:cNvPr>
          <p:cNvSpPr txBox="1"/>
          <p:nvPr/>
        </p:nvSpPr>
        <p:spPr>
          <a:xfrm>
            <a:off x="692416" y="3108216"/>
            <a:ext cx="3805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Primary:</a:t>
            </a:r>
          </a:p>
          <a:p>
            <a:pPr lvl="1"/>
            <a:r>
              <a:rPr lang="en-US" sz="4000" dirty="0"/>
              <a:t>Good spread geographically but few sites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837EF3-FC1D-44BF-EBE1-3726375C9E23}"/>
              </a:ext>
            </a:extLst>
          </p:cNvPr>
          <p:cNvSpPr/>
          <p:nvPr/>
        </p:nvSpPr>
        <p:spPr>
          <a:xfrm>
            <a:off x="377995" y="6230112"/>
            <a:ext cx="1353269" cy="62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BBD82-CFF4-E60B-A11A-F13A70F75252}"/>
              </a:ext>
            </a:extLst>
          </p:cNvPr>
          <p:cNvSpPr/>
          <p:nvPr/>
        </p:nvSpPr>
        <p:spPr>
          <a:xfrm>
            <a:off x="0" y="-119270"/>
            <a:ext cx="4571999" cy="350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3A4EF7-6CCB-C050-EF1B-3AFD13CB364D}"/>
              </a:ext>
            </a:extLst>
          </p:cNvPr>
          <p:cNvSpPr txBox="1"/>
          <p:nvPr/>
        </p:nvSpPr>
        <p:spPr>
          <a:xfrm>
            <a:off x="865675" y="438960"/>
            <a:ext cx="3291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BALANCE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E2D71EB-3A08-D8BD-06A5-75979808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54" t="13892" r="39952" b="33494"/>
          <a:stretch/>
        </p:blipFill>
        <p:spPr>
          <a:xfrm>
            <a:off x="1518055" y="1373859"/>
            <a:ext cx="1645921" cy="1560852"/>
          </a:xfrm>
          <a:prstGeom prst="rect">
            <a:avLst/>
          </a:prstGeom>
        </p:spPr>
      </p:pic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9CD88B0F-3978-34B2-F773-7263C2DE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3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D51AAC-F3E1-7710-346E-B64A8AE61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472" r="26386" b="11745"/>
          <a:stretch/>
        </p:blipFill>
        <p:spPr>
          <a:xfrm>
            <a:off x="4572000" y="0"/>
            <a:ext cx="6401244" cy="6857999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D60B96F-A0B2-8033-B73E-E0A6B13EF809}"/>
              </a:ext>
            </a:extLst>
          </p:cNvPr>
          <p:cNvSpPr/>
          <p:nvPr/>
        </p:nvSpPr>
        <p:spPr>
          <a:xfrm>
            <a:off x="7508347" y="2767476"/>
            <a:ext cx="355497" cy="340740"/>
          </a:xfrm>
          <a:prstGeom prst="star5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5CE65EFF-7A0F-96EB-807F-C769EAD41406}"/>
              </a:ext>
            </a:extLst>
          </p:cNvPr>
          <p:cNvSpPr/>
          <p:nvPr/>
        </p:nvSpPr>
        <p:spPr>
          <a:xfrm>
            <a:off x="5584491" y="1583149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3DA167-5596-2D3E-4BDD-2FFDF8019C24}"/>
              </a:ext>
            </a:extLst>
          </p:cNvPr>
          <p:cNvSpPr txBox="1"/>
          <p:nvPr/>
        </p:nvSpPr>
        <p:spPr>
          <a:xfrm>
            <a:off x="5754139" y="1583149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AC251-0461-81E2-BA7A-7BB6083459B4}"/>
              </a:ext>
            </a:extLst>
          </p:cNvPr>
          <p:cNvSpPr txBox="1"/>
          <p:nvPr/>
        </p:nvSpPr>
        <p:spPr>
          <a:xfrm>
            <a:off x="7251545" y="3041875"/>
            <a:ext cx="100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728DA7-6C9A-44CF-9011-01C000D8138A}"/>
              </a:ext>
            </a:extLst>
          </p:cNvPr>
          <p:cNvSpPr txBox="1"/>
          <p:nvPr/>
        </p:nvSpPr>
        <p:spPr>
          <a:xfrm>
            <a:off x="10003067" y="5229211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</a:t>
            </a: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06C6A08E-7736-F6FF-A63E-7100CCF0D33B}"/>
              </a:ext>
            </a:extLst>
          </p:cNvPr>
          <p:cNvSpPr/>
          <p:nvPr/>
        </p:nvSpPr>
        <p:spPr>
          <a:xfrm>
            <a:off x="9854990" y="5205862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8FA92-750C-A32A-5F25-C13C1DF56C35}"/>
              </a:ext>
            </a:extLst>
          </p:cNvPr>
          <p:cNvSpPr txBox="1"/>
          <p:nvPr/>
        </p:nvSpPr>
        <p:spPr>
          <a:xfrm>
            <a:off x="692416" y="3108216"/>
            <a:ext cx="3805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Primary: </a:t>
            </a:r>
          </a:p>
          <a:p>
            <a:pPr lvl="1"/>
            <a:r>
              <a:rPr lang="en-US" sz="4000" dirty="0"/>
              <a:t>Not very equal for population distribution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837EF3-FC1D-44BF-EBE1-3726375C9E23}"/>
              </a:ext>
            </a:extLst>
          </p:cNvPr>
          <p:cNvSpPr/>
          <p:nvPr/>
        </p:nvSpPr>
        <p:spPr>
          <a:xfrm>
            <a:off x="377995" y="6230112"/>
            <a:ext cx="1353269" cy="62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BBD82-CFF4-E60B-A11A-F13A70F75252}"/>
              </a:ext>
            </a:extLst>
          </p:cNvPr>
          <p:cNvSpPr/>
          <p:nvPr/>
        </p:nvSpPr>
        <p:spPr>
          <a:xfrm>
            <a:off x="377995" y="0"/>
            <a:ext cx="2576186" cy="23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3DED0-C3DC-C1C3-79BC-6775355956AF}"/>
              </a:ext>
            </a:extLst>
          </p:cNvPr>
          <p:cNvSpPr txBox="1"/>
          <p:nvPr/>
        </p:nvSpPr>
        <p:spPr>
          <a:xfrm>
            <a:off x="865675" y="438960"/>
            <a:ext cx="3291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BALANCE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90000-D73E-FAC0-5866-0E9A5BF5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459" t="16330" r="23102" b="36882"/>
          <a:stretch/>
        </p:blipFill>
        <p:spPr>
          <a:xfrm>
            <a:off x="1491141" y="1375767"/>
            <a:ext cx="1463040" cy="13880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7663DC-AF63-C685-DEA8-ADD4CF57FB85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A3D77D-6302-BC72-C540-466D599121E9}"/>
              </a:ext>
            </a:extLst>
          </p:cNvPr>
          <p:cNvGrpSpPr/>
          <p:nvPr/>
        </p:nvGrpSpPr>
        <p:grpSpPr>
          <a:xfrm>
            <a:off x="7841235" y="2677923"/>
            <a:ext cx="3386619" cy="3106584"/>
            <a:chOff x="7841235" y="2677923"/>
            <a:chExt cx="3386619" cy="310658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182D50D-EDDA-DA5C-8D14-D291C605F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1235" y="3732099"/>
              <a:ext cx="1707029" cy="2052408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915C5F-AA97-FD86-3F84-C4A54EEA0C01}"/>
                </a:ext>
              </a:extLst>
            </p:cNvPr>
            <p:cNvSpPr txBox="1"/>
            <p:nvPr/>
          </p:nvSpPr>
          <p:spPr>
            <a:xfrm>
              <a:off x="8922033" y="2677923"/>
              <a:ext cx="23058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</a:rPr>
                <a:t>Approximate split of county population</a:t>
              </a:r>
              <a:endParaRPr lang="en-US" sz="2000" dirty="0"/>
            </a:p>
          </p:txBody>
        </p:sp>
      </p:grp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3A409AFE-7054-D5C1-669B-4ED2CDD5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71" y="2085644"/>
            <a:ext cx="4937211" cy="1325563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All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CURRENT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EARLY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VOTING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SITES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DC0FD-A678-8DA2-D4BE-2C5F26D6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471" r="26386" b="11745"/>
          <a:stretch/>
        </p:blipFill>
        <p:spPr>
          <a:xfrm>
            <a:off x="4572000" y="0"/>
            <a:ext cx="6401244" cy="6858000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402D8C5-F583-4B91-FEFD-14C18D7FD2E4}"/>
              </a:ext>
            </a:extLst>
          </p:cNvPr>
          <p:cNvSpPr/>
          <p:nvPr/>
        </p:nvSpPr>
        <p:spPr>
          <a:xfrm>
            <a:off x="7508347" y="2767476"/>
            <a:ext cx="355497" cy="340740"/>
          </a:xfrm>
          <a:prstGeom prst="star5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842CF0EB-9C45-6A11-49F2-08FADDBBC251}"/>
              </a:ext>
            </a:extLst>
          </p:cNvPr>
          <p:cNvSpPr/>
          <p:nvPr/>
        </p:nvSpPr>
        <p:spPr>
          <a:xfrm>
            <a:off x="5584491" y="1583149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C5A427F-6778-A921-BB18-CEC1106367EA}"/>
              </a:ext>
            </a:extLst>
          </p:cNvPr>
          <p:cNvSpPr/>
          <p:nvPr/>
        </p:nvSpPr>
        <p:spPr>
          <a:xfrm>
            <a:off x="7238813" y="3882866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8DA99A3-0EBB-96EB-DF70-083E56BFFCE3}"/>
              </a:ext>
            </a:extLst>
          </p:cNvPr>
          <p:cNvSpPr/>
          <p:nvPr/>
        </p:nvSpPr>
        <p:spPr>
          <a:xfrm>
            <a:off x="9445415" y="5844037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0AF62AB-AB5C-279B-FA28-A343880D864D}"/>
              </a:ext>
            </a:extLst>
          </p:cNvPr>
          <p:cNvSpPr/>
          <p:nvPr/>
        </p:nvSpPr>
        <p:spPr>
          <a:xfrm>
            <a:off x="9809745" y="4415287"/>
            <a:ext cx="219954" cy="210823"/>
          </a:xfrm>
          <a:prstGeom prst="star5">
            <a:avLst/>
          </a:prstGeom>
          <a:solidFill>
            <a:srgbClr val="00B05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34C57B-F75C-E38D-8D2F-CDCFB6B8C4AC}"/>
              </a:ext>
            </a:extLst>
          </p:cNvPr>
          <p:cNvSpPr txBox="1"/>
          <p:nvPr/>
        </p:nvSpPr>
        <p:spPr>
          <a:xfrm>
            <a:off x="5754139" y="1583149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E2CD4-58C8-097F-3ED0-58FDAB3462CF}"/>
              </a:ext>
            </a:extLst>
          </p:cNvPr>
          <p:cNvSpPr txBox="1"/>
          <p:nvPr/>
        </p:nvSpPr>
        <p:spPr>
          <a:xfrm>
            <a:off x="6721737" y="3847401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3C6E0E-3356-A34A-02AA-EAC59F0C78BD}"/>
              </a:ext>
            </a:extLst>
          </p:cNvPr>
          <p:cNvSpPr txBox="1"/>
          <p:nvPr/>
        </p:nvSpPr>
        <p:spPr>
          <a:xfrm>
            <a:off x="7251545" y="3041875"/>
            <a:ext cx="100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AF1D8-53F6-6923-44A1-27BFF5C699A0}"/>
              </a:ext>
            </a:extLst>
          </p:cNvPr>
          <p:cNvSpPr txBox="1"/>
          <p:nvPr/>
        </p:nvSpPr>
        <p:spPr>
          <a:xfrm>
            <a:off x="9592960" y="4104178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DMV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E31CA-8B26-D389-F0E2-BBA3734926E0}"/>
              </a:ext>
            </a:extLst>
          </p:cNvPr>
          <p:cNvSpPr txBox="1"/>
          <p:nvPr/>
        </p:nvSpPr>
        <p:spPr>
          <a:xfrm>
            <a:off x="9220308" y="6001619"/>
            <a:ext cx="70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13690F-DEBE-DC85-5B0F-DAD02C44DEB6}"/>
              </a:ext>
            </a:extLst>
          </p:cNvPr>
          <p:cNvCxnSpPr>
            <a:cxnSpLocks/>
          </p:cNvCxnSpPr>
          <p:nvPr/>
        </p:nvCxnSpPr>
        <p:spPr>
          <a:xfrm flipH="1">
            <a:off x="7863844" y="3719337"/>
            <a:ext cx="1707029" cy="205240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3D9457-FB84-A575-BA57-445B7A893B0F}"/>
              </a:ext>
            </a:extLst>
          </p:cNvPr>
          <p:cNvSpPr/>
          <p:nvPr/>
        </p:nvSpPr>
        <p:spPr>
          <a:xfrm>
            <a:off x="377995" y="6230112"/>
            <a:ext cx="1353269" cy="62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1F075-F5CC-2AF9-C001-74BBAC905F0B}"/>
              </a:ext>
            </a:extLst>
          </p:cNvPr>
          <p:cNvSpPr txBox="1"/>
          <p:nvPr/>
        </p:nvSpPr>
        <p:spPr>
          <a:xfrm>
            <a:off x="692416" y="3108216"/>
            <a:ext cx="3805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General: </a:t>
            </a:r>
          </a:p>
          <a:p>
            <a:pPr lvl="1"/>
            <a:r>
              <a:rPr lang="en-US" sz="4000" dirty="0"/>
              <a:t>More sites shows some balance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0A7C6-6D16-41FD-B2D9-0D3246E89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54" t="13892" r="39952" b="33494"/>
          <a:stretch/>
        </p:blipFill>
        <p:spPr>
          <a:xfrm>
            <a:off x="1518055" y="1373859"/>
            <a:ext cx="1645921" cy="1560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5D07B5-E937-DC9D-27CC-F1275D0B3833}"/>
              </a:ext>
            </a:extLst>
          </p:cNvPr>
          <p:cNvSpPr txBox="1"/>
          <p:nvPr/>
        </p:nvSpPr>
        <p:spPr>
          <a:xfrm>
            <a:off x="865675" y="438960"/>
            <a:ext cx="3291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6A87CF-B3ED-233C-3FEE-C99D62F0F652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6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2A0FBD-BDCB-F777-CB32-1B9311BC2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42" t="16330" r="5019" b="36882"/>
          <a:stretch/>
        </p:blipFill>
        <p:spPr>
          <a:xfrm>
            <a:off x="1518055" y="1456613"/>
            <a:ext cx="1463040" cy="13880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58404" y="3422564"/>
            <a:ext cx="10578286" cy="30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2023 Primary Election</a:t>
            </a:r>
          </a:p>
          <a:p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First 4 </a:t>
            </a:r>
            <a:r>
              <a:rPr lang="en-US" sz="3200" b="0" u="sng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Weeks</a:t>
            </a:r>
            <a:r>
              <a:rPr lang="en-US" sz="32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= 	2,532 total voters</a:t>
            </a:r>
          </a:p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Last 4 Days	=	2,956 total voters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3E75F-33CD-64A1-E43F-76F4F24414F1}"/>
              </a:ext>
            </a:extLst>
          </p:cNvPr>
          <p:cNvSpPr/>
          <p:nvPr/>
        </p:nvSpPr>
        <p:spPr>
          <a:xfrm>
            <a:off x="4150074" y="4307694"/>
            <a:ext cx="3771231" cy="649385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43B61-0F6E-8AC6-BF4A-36414704068A}"/>
              </a:ext>
            </a:extLst>
          </p:cNvPr>
          <p:cNvSpPr txBox="1"/>
          <p:nvPr/>
        </p:nvSpPr>
        <p:spPr>
          <a:xfrm>
            <a:off x="8667423" y="2352836"/>
            <a:ext cx="30734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Costs more than $35,000 in staffing, only 42 </a:t>
            </a:r>
            <a:b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voters per site per day</a:t>
            </a:r>
            <a:endParaRPr lang="en-US" sz="40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F28AB4D-4028-FA2F-C685-4B5A57505617}"/>
              </a:ext>
            </a:extLst>
          </p:cNvPr>
          <p:cNvSpPr/>
          <p:nvPr/>
        </p:nvSpPr>
        <p:spPr>
          <a:xfrm rot="2539893">
            <a:off x="7954539" y="3381580"/>
            <a:ext cx="310329" cy="13157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890A4-28B3-160D-3860-2580B65A9907}"/>
              </a:ext>
            </a:extLst>
          </p:cNvPr>
          <p:cNvSpPr txBox="1"/>
          <p:nvPr/>
        </p:nvSpPr>
        <p:spPr>
          <a:xfrm>
            <a:off x="865675" y="438960"/>
            <a:ext cx="62422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COST EFFECTIVE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AD1A90-47FC-ECF4-E050-2973DCDE9FD2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53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64E8762-D9BF-4FE6-5202-81A9EBCC49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93818"/>
              </p:ext>
            </p:extLst>
          </p:nvPr>
        </p:nvGraphicFramePr>
        <p:xfrm>
          <a:off x="981514" y="2219949"/>
          <a:ext cx="10352070" cy="4423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43A822-EF40-F36B-42CF-70C4A40091B5}"/>
              </a:ext>
            </a:extLst>
          </p:cNvPr>
          <p:cNvSpPr/>
          <p:nvPr/>
        </p:nvSpPr>
        <p:spPr>
          <a:xfrm>
            <a:off x="8839200" y="3014662"/>
            <a:ext cx="2425429" cy="3534759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2915665" y="3157108"/>
            <a:ext cx="467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2023 Primary Election </a:t>
            </a:r>
          </a:p>
          <a:p>
            <a:r>
              <a:rPr lang="en-US" sz="3600" b="1" dirty="0">
                <a:latin typeface="+mj-lt"/>
              </a:rPr>
              <a:t>Early Voters By Day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574AA2-7DC0-DE2F-DDF4-3B1C15D3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42" t="16330" r="5019" b="36882"/>
          <a:stretch/>
        </p:blipFill>
        <p:spPr>
          <a:xfrm>
            <a:off x="1518055" y="1456613"/>
            <a:ext cx="1463040" cy="1388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CB37DC-A301-B062-AA68-45E48E8E7DD7}"/>
              </a:ext>
            </a:extLst>
          </p:cNvPr>
          <p:cNvSpPr txBox="1"/>
          <p:nvPr/>
        </p:nvSpPr>
        <p:spPr>
          <a:xfrm>
            <a:off x="865675" y="438960"/>
            <a:ext cx="62422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COST EFFECTIVE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ADCF8A-B395-FADC-69F6-8A26D5E78A4F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8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40496" y="1148340"/>
            <a:ext cx="7763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OFFICE OF </a:t>
            </a:r>
            <a:br>
              <a:rPr lang="en-US" sz="5000" b="1" dirty="0">
                <a:latin typeface="+mj-lt"/>
              </a:rPr>
            </a:br>
            <a:r>
              <a:rPr lang="en-US" sz="5000" b="1" dirty="0">
                <a:latin typeface="+mj-lt"/>
              </a:rPr>
              <a:t>ELECTIONS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FBC53-EA0A-0548-3B4A-19F081F93680}"/>
              </a:ext>
            </a:extLst>
          </p:cNvPr>
          <p:cNvSpPr txBox="1"/>
          <p:nvPr/>
        </p:nvSpPr>
        <p:spPr>
          <a:xfrm>
            <a:off x="623815" y="2967374"/>
            <a:ext cx="90527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Have evaluated current early voting locations and voting patterns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Have recommendations for adoption of a new ordinance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9" name="Picture 8" descr="A collection of icons of various symbols&#10;&#10;Description automatically generated with medium confidence">
            <a:extLst>
              <a:ext uri="{FF2B5EF4-FFF2-40B4-BE49-F238E27FC236}">
                <a16:creationId xmlns:a16="http://schemas.microsoft.com/office/drawing/2014/main" id="{88A50A57-1842-FF91-ECCC-718BBA467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57" r="27391" b="77104"/>
          <a:stretch/>
        </p:blipFill>
        <p:spPr>
          <a:xfrm>
            <a:off x="4629267" y="1212667"/>
            <a:ext cx="1308449" cy="13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2"/>
    </mc:Choice>
    <mc:Fallback xmlns="">
      <p:transition spd="slow" advTm="1393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8A37D6E-404F-3635-48C3-267ECF3CC2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068554"/>
              </p:ext>
            </p:extLst>
          </p:nvPr>
        </p:nvGraphicFramePr>
        <p:xfrm>
          <a:off x="675640" y="2245239"/>
          <a:ext cx="9206469" cy="4145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BD0A16D1-C6C3-CA29-249B-AD2BE753F92D}"/>
              </a:ext>
            </a:extLst>
          </p:cNvPr>
          <p:cNvGrpSpPr/>
          <p:nvPr/>
        </p:nvGrpSpPr>
        <p:grpSpPr>
          <a:xfrm>
            <a:off x="9896849" y="3824528"/>
            <a:ext cx="1678523" cy="2317331"/>
            <a:chOff x="10262609" y="4190288"/>
            <a:chExt cx="1678523" cy="23173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A3E2A5-DE15-9949-C511-053C0027D8FB}"/>
                </a:ext>
              </a:extLst>
            </p:cNvPr>
            <p:cNvSpPr/>
            <p:nvPr/>
          </p:nvSpPr>
          <p:spPr>
            <a:xfrm flipH="1">
              <a:off x="10262609" y="5551273"/>
              <a:ext cx="91438" cy="95634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B0B71E-445E-ABB7-A67B-9B5E68BF7050}"/>
                </a:ext>
              </a:extLst>
            </p:cNvPr>
            <p:cNvSpPr txBox="1"/>
            <p:nvPr/>
          </p:nvSpPr>
          <p:spPr>
            <a:xfrm>
              <a:off x="10637405" y="4190288"/>
              <a:ext cx="13037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</a:rPr>
                <a:t>Last </a:t>
              </a:r>
              <a:r>
                <a:rPr lang="en-US" sz="2000" b="1" u="sng" dirty="0">
                  <a:solidFill>
                    <a:srgbClr val="000000"/>
                  </a:solidFill>
                  <a:latin typeface="Open Sans" panose="020B0606030504020204" pitchFamily="34" charset="0"/>
                </a:rPr>
                <a:t>day</a:t>
              </a:r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</a:rPr>
                <a:t> of 2023 Primary</a:t>
              </a:r>
              <a:endParaRPr lang="en-US" sz="2000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7E6DFF81-879E-C6C3-7333-CC3A7B298CC3}"/>
                </a:ext>
              </a:extLst>
            </p:cNvPr>
            <p:cNvSpPr/>
            <p:nvPr/>
          </p:nvSpPr>
          <p:spPr>
            <a:xfrm rot="2539893">
              <a:off x="10425635" y="5133790"/>
              <a:ext cx="211618" cy="4303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B38234-EACE-563F-D0FB-C3B8659A072C}"/>
              </a:ext>
            </a:extLst>
          </p:cNvPr>
          <p:cNvGrpSpPr/>
          <p:nvPr/>
        </p:nvGrpSpPr>
        <p:grpSpPr>
          <a:xfrm>
            <a:off x="10214168" y="4885625"/>
            <a:ext cx="1669664" cy="1256234"/>
            <a:chOff x="10494584" y="5251385"/>
            <a:chExt cx="1669664" cy="12562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C539FD-5FE9-E4ED-EDF1-392FA4E8BAE6}"/>
                </a:ext>
              </a:extLst>
            </p:cNvPr>
            <p:cNvSpPr/>
            <p:nvPr/>
          </p:nvSpPr>
          <p:spPr>
            <a:xfrm flipH="1">
              <a:off x="10494584" y="6318966"/>
              <a:ext cx="93498" cy="18865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B29607-7168-019C-77E0-9B54C61F2667}"/>
                </a:ext>
              </a:extLst>
            </p:cNvPr>
            <p:cNvSpPr txBox="1"/>
            <p:nvPr/>
          </p:nvSpPr>
          <p:spPr>
            <a:xfrm>
              <a:off x="10860521" y="5251385"/>
              <a:ext cx="13037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</a:rPr>
                <a:t>Avg. </a:t>
              </a:r>
              <a:r>
                <a:rPr lang="en-US" sz="2000" b="1" u="sng" dirty="0">
                  <a:solidFill>
                    <a:srgbClr val="000000"/>
                  </a:solidFill>
                  <a:latin typeface="Open Sans" panose="020B0606030504020204" pitchFamily="34" charset="0"/>
                </a:rPr>
                <a:t>day</a:t>
              </a:r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</a:rPr>
                <a:t> of 2023 Primary</a:t>
              </a:r>
              <a:endParaRPr lang="en-US" sz="2000" dirty="0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29A80170-8335-82F2-5596-51570EAEBC0B}"/>
                </a:ext>
              </a:extLst>
            </p:cNvPr>
            <p:cNvSpPr/>
            <p:nvPr/>
          </p:nvSpPr>
          <p:spPr>
            <a:xfrm rot="2539893">
              <a:off x="10616325" y="5867001"/>
              <a:ext cx="211618" cy="4303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4FE0ED5-6BC4-F536-899D-964D13818D41}"/>
              </a:ext>
            </a:extLst>
          </p:cNvPr>
          <p:cNvSpPr txBox="1"/>
          <p:nvPr/>
        </p:nvSpPr>
        <p:spPr>
          <a:xfrm>
            <a:off x="2549905" y="2791348"/>
            <a:ext cx="467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2023 General Election </a:t>
            </a:r>
          </a:p>
          <a:p>
            <a:r>
              <a:rPr lang="en-US" sz="3600" b="1" dirty="0">
                <a:latin typeface="+mj-lt"/>
              </a:rPr>
              <a:t>Early Voters By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3A1E9-C8BE-AB5D-EDC6-9C92CC58A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42" t="16330" r="5019" b="36882"/>
          <a:stretch/>
        </p:blipFill>
        <p:spPr>
          <a:xfrm>
            <a:off x="1518055" y="1456613"/>
            <a:ext cx="1463040" cy="1388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F36729-BADD-C28E-096D-75FF6915FE39}"/>
              </a:ext>
            </a:extLst>
          </p:cNvPr>
          <p:cNvSpPr txBox="1"/>
          <p:nvPr/>
        </p:nvSpPr>
        <p:spPr>
          <a:xfrm>
            <a:off x="865675" y="438960"/>
            <a:ext cx="62422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COST EFFECTIVE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5D96F-E6CF-A249-38FF-66F3F0B0173B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9D9E9C-FBCC-A8DF-AF82-2075B5C10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9" t="16330" r="23102" b="36882"/>
          <a:stretch/>
        </p:blipFill>
        <p:spPr>
          <a:xfrm>
            <a:off x="1531846" y="1456613"/>
            <a:ext cx="1463040" cy="13880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54782" y="2814201"/>
            <a:ext cx="1057828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				Primary		General</a:t>
            </a:r>
          </a:p>
          <a:p>
            <a:r>
              <a:rPr lang="en-US" sz="2400" b="0" u="sng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Location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 					</a:t>
            </a:r>
            <a:r>
              <a:rPr lang="en-US" sz="2400" b="0" u="sng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# of Days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</a:t>
            </a:r>
            <a:r>
              <a:rPr lang="en-US" sz="2400" b="0" u="sng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# of Days</a:t>
            </a:r>
            <a:endParaRPr lang="en-US" sz="24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Required - Office of Elections	    	45			45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Haymarket Gainesville Library	    	45			45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A J Ferlazzo Building		    	45			-    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DMV (Caton Hill Rd)			-			45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Brentsville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 Courthouse (Historic)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-			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14</a:t>
            </a:r>
          </a:p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Dumfries Community Center		-			14</a:t>
            </a:r>
          </a:p>
          <a:p>
            <a:pPr lvl="1"/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C32E7E-DF43-489F-DBCA-3910086DFAE0}"/>
              </a:ext>
            </a:extLst>
          </p:cNvPr>
          <p:cNvSpPr/>
          <p:nvPr/>
        </p:nvSpPr>
        <p:spPr>
          <a:xfrm>
            <a:off x="1" y="4276725"/>
            <a:ext cx="12192000" cy="78105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F8902B-8257-D55A-4916-203309B4646B}"/>
              </a:ext>
            </a:extLst>
          </p:cNvPr>
          <p:cNvSpPr/>
          <p:nvPr/>
        </p:nvSpPr>
        <p:spPr>
          <a:xfrm>
            <a:off x="0" y="5057775"/>
            <a:ext cx="12192000" cy="78105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0621F9-B8F3-78CD-BFE8-3001939E3E84}"/>
              </a:ext>
            </a:extLst>
          </p:cNvPr>
          <p:cNvGrpSpPr/>
          <p:nvPr/>
        </p:nvGrpSpPr>
        <p:grpSpPr>
          <a:xfrm>
            <a:off x="9770448" y="3890890"/>
            <a:ext cx="2094161" cy="2092881"/>
            <a:chOff x="9770448" y="3890890"/>
            <a:chExt cx="2094161" cy="20928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399690-6220-1ECB-8B5C-132B6A12C13B}"/>
                </a:ext>
              </a:extLst>
            </p:cNvPr>
            <p:cNvSpPr txBox="1"/>
            <p:nvPr/>
          </p:nvSpPr>
          <p:spPr>
            <a:xfrm>
              <a:off x="10296782" y="4269165"/>
              <a:ext cx="15678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Voters Can’t</a:t>
              </a:r>
            </a:p>
            <a:p>
              <a:r>
                <a:rPr lang="en-US" sz="2400" b="1" dirty="0"/>
                <a:t>Build Habits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69BA00-F7CE-A779-10DE-09757114BA64}"/>
                </a:ext>
              </a:extLst>
            </p:cNvPr>
            <p:cNvSpPr txBox="1"/>
            <p:nvPr/>
          </p:nvSpPr>
          <p:spPr>
            <a:xfrm>
              <a:off x="9770448" y="3890890"/>
              <a:ext cx="751591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dirty="0"/>
                <a:t>]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2815CA-A6FE-8872-9D0B-3459AE766AA4}"/>
              </a:ext>
            </a:extLst>
          </p:cNvPr>
          <p:cNvSpPr txBox="1"/>
          <p:nvPr/>
        </p:nvSpPr>
        <p:spPr>
          <a:xfrm>
            <a:off x="865675" y="438960"/>
            <a:ext cx="62422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CONSISTENCY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3B8C4C-EBF7-FEE0-AC19-6FAA7F03AA40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0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pic>
        <p:nvPicPr>
          <p:cNvPr id="5" name="Picture 4" descr="A small computer with a keyboard&#10;&#10;Description automatically generated with medium confidence">
            <a:extLst>
              <a:ext uri="{FF2B5EF4-FFF2-40B4-BE49-F238E27FC236}">
                <a16:creationId xmlns:a16="http://schemas.microsoft.com/office/drawing/2014/main" id="{F336D284-7907-5D4B-5819-CB93C3C81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6" r="6615"/>
          <a:stretch/>
        </p:blipFill>
        <p:spPr>
          <a:xfrm>
            <a:off x="847151" y="802196"/>
            <a:ext cx="6321116" cy="54650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0D855E-78C4-16CA-EEF8-3D76E20BFDD5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1DCBE-D9AD-F52A-0AB4-D29D235FE80E}"/>
              </a:ext>
            </a:extLst>
          </p:cNvPr>
          <p:cNvSpPr txBox="1"/>
          <p:nvPr/>
        </p:nvSpPr>
        <p:spPr>
          <a:xfrm>
            <a:off x="7168266" y="3712716"/>
            <a:ext cx="40512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First drafts require review, input, and revisions</a:t>
            </a:r>
          </a:p>
        </p:txBody>
      </p:sp>
    </p:spTree>
    <p:extLst>
      <p:ext uri="{BB962C8B-B14F-4D97-AF65-F5344CB8AC3E}">
        <p14:creationId xmlns:p14="http://schemas.microsoft.com/office/powerpoint/2010/main" val="4163814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5706295"/>
            <a:ext cx="2196662" cy="1156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 descr="A computer on a desk with a stack of papers&#10;&#10;Description automatically generated">
            <a:extLst>
              <a:ext uri="{FF2B5EF4-FFF2-40B4-BE49-F238E27FC236}">
                <a16:creationId xmlns:a16="http://schemas.microsoft.com/office/drawing/2014/main" id="{B9D65341-E0AD-9E99-BF33-A75CB9A99F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902" r="4902"/>
          <a:stretch>
            <a:fillRect/>
          </a:stretch>
        </p:blipFill>
        <p:spPr/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E0A421-B9BF-CCB7-A3AA-85C29ED1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75" y="990600"/>
            <a:ext cx="10515600" cy="939800"/>
          </a:xfrm>
        </p:spPr>
        <p:txBody>
          <a:bodyPr/>
          <a:lstStyle/>
          <a:p>
            <a:r>
              <a:rPr lang="en-US" sz="6000" dirty="0"/>
              <a:t>DATA INPUTS</a:t>
            </a:r>
          </a:p>
        </p:txBody>
      </p:sp>
    </p:spTree>
    <p:extLst>
      <p:ext uri="{BB962C8B-B14F-4D97-AF65-F5344CB8AC3E}">
        <p14:creationId xmlns:p14="http://schemas.microsoft.com/office/powerpoint/2010/main" val="99012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0"/>
            <a:ext cx="2049864" cy="6862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05824" y="2479232"/>
            <a:ext cx="4937211" cy="1325563"/>
          </a:xfrm>
        </p:spPr>
        <p:txBody>
          <a:bodyPr/>
          <a:lstStyle/>
          <a:p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6B619-4E02-D27D-664A-582559A7693C}"/>
              </a:ext>
            </a:extLst>
          </p:cNvPr>
          <p:cNvSpPr txBox="1"/>
          <p:nvPr/>
        </p:nvSpPr>
        <p:spPr>
          <a:xfrm>
            <a:off x="3255422" y="904044"/>
            <a:ext cx="8255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/>
              <a:t>Most large localities offer more satellite locations than PWC</a:t>
            </a:r>
          </a:p>
        </p:txBody>
      </p:sp>
    </p:spTree>
    <p:extLst>
      <p:ext uri="{BB962C8B-B14F-4D97-AF65-F5344CB8AC3E}">
        <p14:creationId xmlns:p14="http://schemas.microsoft.com/office/powerpoint/2010/main" val="20904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8902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COMPARATIVE DATA – </a:t>
            </a:r>
          </a:p>
          <a:p>
            <a:r>
              <a:rPr lang="en-US" sz="5000" b="1" dirty="0">
                <a:latin typeface="+mj-lt"/>
              </a:rPr>
              <a:t>CURRENT PRIMARY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15024" y="2759381"/>
            <a:ext cx="925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 </a:t>
            </a:r>
          </a:p>
          <a:p>
            <a:pPr lvl="1"/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EAC68-94B4-2B74-54EC-D3DF5944287B}"/>
              </a:ext>
            </a:extLst>
          </p:cNvPr>
          <p:cNvSpPr txBox="1"/>
          <p:nvPr/>
        </p:nvSpPr>
        <p:spPr>
          <a:xfrm>
            <a:off x="533844" y="2924827"/>
            <a:ext cx="11486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	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Open All		</a:t>
            </a:r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# of 		Satellite 	Sunday</a:t>
            </a:r>
            <a:endParaRPr lang="en-US" sz="2400" b="1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			45 Days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Satellites	Days Open	Voting</a:t>
            </a:r>
            <a:endParaRPr lang="en-US" sz="24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40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Fairfax County	Office + 2 (PM)	  13 		   7 (PM)	   No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Loudon County	Office only	  	   3 		   7		   No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Virginia Beach	Office only	   	   5		   7		   No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Prince William	Office + 2		   2		   45		   </a:t>
            </a:r>
            <a:r>
              <a:rPr lang="en-US" sz="2400" u="sng" dirty="0">
                <a:solidFill>
                  <a:srgbClr val="000000"/>
                </a:solidFill>
                <a:latin typeface="Open Sans" panose="020B0606030504020204" pitchFamily="34" charset="0"/>
              </a:rPr>
              <a:t>Yes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098C36-0497-C840-7139-DE062BBC6BD5}"/>
              </a:ext>
            </a:extLst>
          </p:cNvPr>
          <p:cNvGrpSpPr/>
          <p:nvPr/>
        </p:nvGrpSpPr>
        <p:grpSpPr>
          <a:xfrm>
            <a:off x="3265931" y="4760441"/>
            <a:ext cx="7438645" cy="472710"/>
            <a:chOff x="3265931" y="4760441"/>
            <a:chExt cx="7438645" cy="4727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B5DE64-8F30-3811-690D-92F5C0160889}"/>
                </a:ext>
              </a:extLst>
            </p:cNvPr>
            <p:cNvSpPr/>
            <p:nvPr/>
          </p:nvSpPr>
          <p:spPr>
            <a:xfrm>
              <a:off x="3265931" y="4760441"/>
              <a:ext cx="1671829" cy="472710"/>
            </a:xfrm>
            <a:prstGeom prst="rect">
              <a:avLst/>
            </a:prstGeom>
            <a:solidFill>
              <a:srgbClr val="92D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421417-639E-7B35-87BA-4038390EEEB6}"/>
                </a:ext>
              </a:extLst>
            </p:cNvPr>
            <p:cNvSpPr/>
            <p:nvPr/>
          </p:nvSpPr>
          <p:spPr>
            <a:xfrm>
              <a:off x="9867899" y="4760441"/>
              <a:ext cx="836677" cy="472710"/>
            </a:xfrm>
            <a:prstGeom prst="rect">
              <a:avLst/>
            </a:prstGeom>
            <a:solidFill>
              <a:srgbClr val="92D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7E41AC-7C93-BB60-C322-6BBA28ACB494}"/>
              </a:ext>
            </a:extLst>
          </p:cNvPr>
          <p:cNvGrpSpPr/>
          <p:nvPr/>
        </p:nvGrpSpPr>
        <p:grpSpPr>
          <a:xfrm>
            <a:off x="6168707" y="4760441"/>
            <a:ext cx="2468245" cy="472710"/>
            <a:chOff x="6168707" y="4760441"/>
            <a:chExt cx="2468245" cy="4727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7241A5-6830-3828-9160-75785D0C5B22}"/>
                </a:ext>
              </a:extLst>
            </p:cNvPr>
            <p:cNvSpPr/>
            <p:nvPr/>
          </p:nvSpPr>
          <p:spPr>
            <a:xfrm>
              <a:off x="6168707" y="4760441"/>
              <a:ext cx="573469" cy="47271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7A13BA-F599-C579-FEF8-20D1335C4C17}"/>
                </a:ext>
              </a:extLst>
            </p:cNvPr>
            <p:cNvSpPr/>
            <p:nvPr/>
          </p:nvSpPr>
          <p:spPr>
            <a:xfrm>
              <a:off x="8063483" y="4760441"/>
              <a:ext cx="573469" cy="47271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09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0"/>
            <a:ext cx="2049864" cy="6862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05824" y="2479232"/>
            <a:ext cx="4937211" cy="1325563"/>
          </a:xfrm>
        </p:spPr>
        <p:txBody>
          <a:bodyPr/>
          <a:lstStyle/>
          <a:p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6B619-4E02-D27D-664A-582559A7693C}"/>
              </a:ext>
            </a:extLst>
          </p:cNvPr>
          <p:cNvSpPr txBox="1"/>
          <p:nvPr/>
        </p:nvSpPr>
        <p:spPr>
          <a:xfrm>
            <a:off x="3386051" y="984431"/>
            <a:ext cx="78178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/>
              <a:t>Primary elections are not only </a:t>
            </a:r>
            <a:r>
              <a:rPr lang="en-US" sz="6000" b="1" i="1" u="sng" dirty="0"/>
              <a:t>much</a:t>
            </a:r>
            <a:r>
              <a:rPr lang="en-US" sz="6000" b="1" i="1" dirty="0"/>
              <a:t> smaller than general elections, but fewer voters use early voting</a:t>
            </a:r>
          </a:p>
        </p:txBody>
      </p:sp>
    </p:spTree>
    <p:extLst>
      <p:ext uri="{BB962C8B-B14F-4D97-AF65-F5344CB8AC3E}">
        <p14:creationId xmlns:p14="http://schemas.microsoft.com/office/powerpoint/2010/main" val="27866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8902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PWC VOTER </a:t>
            </a:r>
            <a:br>
              <a:rPr lang="en-US" sz="5000" b="1" dirty="0">
                <a:latin typeface="+mj-lt"/>
              </a:rPr>
            </a:br>
            <a:r>
              <a:rPr lang="en-US" sz="5000" b="1" dirty="0">
                <a:latin typeface="+mj-lt"/>
              </a:rPr>
              <a:t>TURNOUT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15024" y="2759381"/>
            <a:ext cx="925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 </a:t>
            </a:r>
          </a:p>
          <a:p>
            <a:pPr lvl="1"/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EAC68-94B4-2B74-54EC-D3DF5944287B}"/>
              </a:ext>
            </a:extLst>
          </p:cNvPr>
          <p:cNvSpPr txBox="1"/>
          <p:nvPr/>
        </p:nvSpPr>
        <p:spPr>
          <a:xfrm>
            <a:off x="1041400" y="2734016"/>
            <a:ext cx="106167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Party	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Primary	General	On the</a:t>
            </a:r>
          </a:p>
          <a:p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	Primary		Turnout	Turnout	Ballot</a:t>
            </a:r>
          </a:p>
          <a:p>
            <a:pPr>
              <a:spcBef>
                <a:spcPts val="1200"/>
              </a:spcBef>
            </a:pPr>
            <a:r>
              <a:rPr lang="en-US" sz="240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2020 	Dem (Prez)		24%		79%		President/Federal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2020 </a:t>
            </a:r>
            <a:r>
              <a:rPr lang="en-US" sz="240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Both (Cong)		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12%			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2021 	Both			  8%		50%		Gubernatorial/State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2022 	Rep			  2%		47%		Federal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2023	Both			12%		39%		County/State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endParaRPr lang="en-US" sz="24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8BA5E-F7C6-590D-214A-E9CCF97E1D0E}"/>
              </a:ext>
            </a:extLst>
          </p:cNvPr>
          <p:cNvSpPr/>
          <p:nvPr/>
        </p:nvSpPr>
        <p:spPr>
          <a:xfrm>
            <a:off x="6460435" y="3580587"/>
            <a:ext cx="914400" cy="250216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8902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PWC VOTER </a:t>
            </a:r>
            <a:br>
              <a:rPr lang="en-US" sz="5000" b="1" dirty="0">
                <a:latin typeface="+mj-lt"/>
              </a:rPr>
            </a:br>
            <a:r>
              <a:rPr lang="en-US" sz="5000" b="1" dirty="0">
                <a:latin typeface="+mj-lt"/>
              </a:rPr>
              <a:t>TURNOUT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15024" y="2759381"/>
            <a:ext cx="925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 </a:t>
            </a:r>
          </a:p>
          <a:p>
            <a:pPr lvl="1"/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EAC68-94B4-2B74-54EC-D3DF5944287B}"/>
              </a:ext>
            </a:extLst>
          </p:cNvPr>
          <p:cNvSpPr txBox="1"/>
          <p:nvPr/>
        </p:nvSpPr>
        <p:spPr>
          <a:xfrm>
            <a:off x="890221" y="2763770"/>
            <a:ext cx="71055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Primary Elections</a:t>
            </a:r>
          </a:p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25,000- 40,000 voters</a:t>
            </a:r>
          </a:p>
          <a:p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General Elections</a:t>
            </a:r>
          </a:p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120,000 – 160,000 voters</a:t>
            </a:r>
          </a:p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200,000+ for presidential years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endParaRPr lang="en-US" sz="24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8" name="Picture 7" descr="A person standing next to a ballot box&#10;&#10;Description automatically generated">
            <a:extLst>
              <a:ext uri="{FF2B5EF4-FFF2-40B4-BE49-F238E27FC236}">
                <a16:creationId xmlns:a16="http://schemas.microsoft.com/office/drawing/2014/main" id="{D34F8908-9851-887A-643F-6B317D206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855" y="3649204"/>
            <a:ext cx="3359865" cy="2242344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48991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8902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% OF VOTERS USING</a:t>
            </a:r>
          </a:p>
          <a:p>
            <a:r>
              <a:rPr lang="en-US" sz="5000" b="1" dirty="0">
                <a:latin typeface="+mj-lt"/>
              </a:rPr>
              <a:t>EARLY VOTING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15024" y="2759381"/>
            <a:ext cx="925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 </a:t>
            </a:r>
          </a:p>
          <a:p>
            <a:pPr lvl="1"/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EAC68-94B4-2B74-54EC-D3DF5944287B}"/>
              </a:ext>
            </a:extLst>
          </p:cNvPr>
          <p:cNvSpPr txBox="1"/>
          <p:nvPr/>
        </p:nvSpPr>
        <p:spPr>
          <a:xfrm>
            <a:off x="1041400" y="2998867"/>
            <a:ext cx="7816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	</a:t>
            </a:r>
            <a:r>
              <a:rPr lang="en-US" sz="24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Primary      General</a:t>
            </a:r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     % Early       % Early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2021 		   13%	 	28%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2022 		     8%		25%	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2023		   20%		25%</a:t>
            </a: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endParaRPr lang="en-US" sz="24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2A9864-ACE6-D42A-FDA8-25E47BDCB2F6}"/>
              </a:ext>
            </a:extLst>
          </p:cNvPr>
          <p:cNvGrpSpPr/>
          <p:nvPr/>
        </p:nvGrpSpPr>
        <p:grpSpPr>
          <a:xfrm>
            <a:off x="2866622" y="3795721"/>
            <a:ext cx="8520016" cy="2767950"/>
            <a:chOff x="2866622" y="3795721"/>
            <a:chExt cx="8520016" cy="27679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C2C3E6-7EBC-01B6-3151-648D2F1DDF14}"/>
                </a:ext>
              </a:extLst>
            </p:cNvPr>
            <p:cNvSpPr/>
            <p:nvPr/>
          </p:nvSpPr>
          <p:spPr>
            <a:xfrm>
              <a:off x="2866622" y="3795721"/>
              <a:ext cx="1214094" cy="1660652"/>
            </a:xfrm>
            <a:prstGeom prst="rect">
              <a:avLst/>
            </a:prstGeom>
            <a:solidFill>
              <a:srgbClr val="FFFF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169BDC-A156-F3F2-96F5-2D037AB49E02}"/>
                </a:ext>
              </a:extLst>
            </p:cNvPr>
            <p:cNvSpPr txBox="1"/>
            <p:nvPr/>
          </p:nvSpPr>
          <p:spPr>
            <a:xfrm>
              <a:off x="7181114" y="5178676"/>
              <a:ext cx="420552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Fewer voters use early voting in elections with lower voter turnout</a:t>
              </a:r>
            </a:p>
          </p:txBody>
        </p:sp>
      </p:grp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73A305D0-E200-4F9E-BFD9-272927EE58AF}"/>
              </a:ext>
            </a:extLst>
          </p:cNvPr>
          <p:cNvSpPr/>
          <p:nvPr/>
        </p:nvSpPr>
        <p:spPr>
          <a:xfrm>
            <a:off x="3299059" y="5588940"/>
            <a:ext cx="3769006" cy="416680"/>
          </a:xfrm>
          <a:prstGeom prst="bentUpArrow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9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46" y="990085"/>
            <a:ext cx="10515600" cy="940181"/>
          </a:xfrm>
        </p:spPr>
        <p:txBody>
          <a:bodyPr/>
          <a:lstStyle/>
          <a:p>
            <a:r>
              <a:rPr lang="en-US" sz="6000" dirty="0"/>
              <a:t>CONSIDERATIONS &amp;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5706295"/>
            <a:ext cx="2196662" cy="1156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 descr="A person walking on a path to a mountain&#10;&#10;Description automatically generated">
            <a:extLst>
              <a:ext uri="{FF2B5EF4-FFF2-40B4-BE49-F238E27FC236}">
                <a16:creationId xmlns:a16="http://schemas.microsoft.com/office/drawing/2014/main" id="{EF8654F9-8406-3D5F-C872-DB4494ACD8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13" b="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52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"/>
    </mc:Choice>
    <mc:Fallback xmlns="">
      <p:transition spd="slow" advTm="514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0"/>
            <a:ext cx="2049864" cy="6862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05824" y="2479232"/>
            <a:ext cx="4937211" cy="1325563"/>
          </a:xfrm>
        </p:spPr>
        <p:txBody>
          <a:bodyPr/>
          <a:lstStyle/>
          <a:p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6B619-4E02-D27D-664A-582559A7693C}"/>
              </a:ext>
            </a:extLst>
          </p:cNvPr>
          <p:cNvSpPr txBox="1"/>
          <p:nvPr/>
        </p:nvSpPr>
        <p:spPr>
          <a:xfrm>
            <a:off x="3386051" y="984431"/>
            <a:ext cx="68431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/>
              <a:t>Mail voting is not only growing faster than early voting, </a:t>
            </a:r>
            <a:br>
              <a:rPr lang="en-US" sz="6000" b="1" i="1" dirty="0"/>
            </a:br>
            <a:r>
              <a:rPr lang="en-US" sz="6000" b="1" i="1" dirty="0"/>
              <a:t>it is the choice of “early early” voters</a:t>
            </a:r>
          </a:p>
        </p:txBody>
      </p:sp>
    </p:spTree>
    <p:extLst>
      <p:ext uri="{BB962C8B-B14F-4D97-AF65-F5344CB8AC3E}">
        <p14:creationId xmlns:p14="http://schemas.microsoft.com/office/powerpoint/2010/main" val="18397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89020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PWC – VOTING 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15024" y="2759381"/>
            <a:ext cx="925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 </a:t>
            </a:r>
          </a:p>
          <a:p>
            <a:pPr lvl="1"/>
            <a:endParaRPr lang="en-US" sz="4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DD79221-0BBB-037A-0E39-6CD8FC645B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857622"/>
              </p:ext>
            </p:extLst>
          </p:nvPr>
        </p:nvGraphicFramePr>
        <p:xfrm>
          <a:off x="2229132" y="2716133"/>
          <a:ext cx="6160597" cy="369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3406C0-E3F3-E908-A5C0-32671331B706}"/>
              </a:ext>
            </a:extLst>
          </p:cNvPr>
          <p:cNvSpPr txBox="1"/>
          <p:nvPr/>
        </p:nvSpPr>
        <p:spPr>
          <a:xfrm>
            <a:off x="6103722" y="2149668"/>
            <a:ext cx="3805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Early </a:t>
            </a:r>
          </a:p>
          <a:p>
            <a:pPr lvl="1"/>
            <a:r>
              <a:rPr lang="en-US" sz="4000" b="1" dirty="0"/>
              <a:t>25%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AE7E6-5607-DE01-AECE-5792EEE83E32}"/>
              </a:ext>
            </a:extLst>
          </p:cNvPr>
          <p:cNvSpPr txBox="1"/>
          <p:nvPr/>
        </p:nvSpPr>
        <p:spPr>
          <a:xfrm>
            <a:off x="6486956" y="5032809"/>
            <a:ext cx="3805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Mail </a:t>
            </a:r>
          </a:p>
          <a:p>
            <a:pPr lvl="1"/>
            <a:r>
              <a:rPr lang="en-US" sz="4000" b="1" dirty="0"/>
              <a:t>15%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A2907-E263-4F40-C3E0-4749650AB374}"/>
              </a:ext>
            </a:extLst>
          </p:cNvPr>
          <p:cNvSpPr txBox="1"/>
          <p:nvPr/>
        </p:nvSpPr>
        <p:spPr>
          <a:xfrm>
            <a:off x="1505452" y="2890889"/>
            <a:ext cx="26362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b="1" dirty="0"/>
              <a:t>Election </a:t>
            </a:r>
            <a:br>
              <a:rPr lang="en-US" sz="4000" b="1" dirty="0"/>
            </a:br>
            <a:r>
              <a:rPr lang="en-US" sz="4000" b="1" dirty="0"/>
              <a:t>Day </a:t>
            </a:r>
            <a:br>
              <a:rPr lang="en-US" sz="4000" b="1" dirty="0"/>
            </a:br>
            <a:r>
              <a:rPr lang="en-US" sz="4000" b="1" dirty="0"/>
              <a:t>60%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E7ACFA-D7ED-A531-8275-5E2D6EC0C87D}"/>
              </a:ext>
            </a:extLst>
          </p:cNvPr>
          <p:cNvGrpSpPr/>
          <p:nvPr/>
        </p:nvGrpSpPr>
        <p:grpSpPr>
          <a:xfrm>
            <a:off x="1639939" y="4223065"/>
            <a:ext cx="6784306" cy="1943355"/>
            <a:chOff x="1505452" y="4238328"/>
            <a:chExt cx="6961127" cy="1994005"/>
          </a:xfrm>
        </p:grpSpPr>
        <p:sp>
          <p:nvSpPr>
            <p:cNvPr id="14" name="Arrow: Up 13">
              <a:extLst>
                <a:ext uri="{FF2B5EF4-FFF2-40B4-BE49-F238E27FC236}">
                  <a16:creationId xmlns:a16="http://schemas.microsoft.com/office/drawing/2014/main" id="{04A40858-ED9E-52E7-2945-0961A13F1CFA}"/>
                </a:ext>
              </a:extLst>
            </p:cNvPr>
            <p:cNvSpPr/>
            <p:nvPr/>
          </p:nvSpPr>
          <p:spPr>
            <a:xfrm>
              <a:off x="7994091" y="5642522"/>
              <a:ext cx="472488" cy="589811"/>
            </a:xfrm>
            <a:prstGeom prst="upArrow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Up 15">
              <a:extLst>
                <a:ext uri="{FF2B5EF4-FFF2-40B4-BE49-F238E27FC236}">
                  <a16:creationId xmlns:a16="http://schemas.microsoft.com/office/drawing/2014/main" id="{992FBC45-A596-38ED-3736-80C2F44D18BF}"/>
                </a:ext>
              </a:extLst>
            </p:cNvPr>
            <p:cNvSpPr/>
            <p:nvPr/>
          </p:nvSpPr>
          <p:spPr>
            <a:xfrm rot="10800000">
              <a:off x="1505452" y="4238328"/>
              <a:ext cx="349307" cy="436044"/>
            </a:xfrm>
            <a:prstGeom prst="upArrow">
              <a:avLst/>
            </a:prstGeom>
            <a:solidFill>
              <a:srgbClr val="FF0000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38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89020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2024 PRIMARY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15024" y="2759381"/>
            <a:ext cx="9252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 </a:t>
            </a:r>
          </a:p>
          <a:p>
            <a:pPr lvl="1"/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EAC68-94B4-2B74-54EC-D3DF5944287B}"/>
              </a:ext>
            </a:extLst>
          </p:cNvPr>
          <p:cNvSpPr txBox="1"/>
          <p:nvPr/>
        </p:nvSpPr>
        <p:spPr>
          <a:xfrm>
            <a:off x="1427762" y="2981253"/>
            <a:ext cx="710554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First two weeks of early voting</a:t>
            </a:r>
            <a:r>
              <a:rPr lang="en-US" sz="32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:</a:t>
            </a:r>
          </a:p>
          <a:p>
            <a:endParaRPr lang="en-US" sz="3200" b="1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541 in-person voters at early voting</a:t>
            </a:r>
          </a:p>
          <a:p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2,474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mail voters have returned</a:t>
            </a:r>
            <a:b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their ballots</a:t>
            </a:r>
          </a:p>
          <a:p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endParaRPr lang="en-US" sz="24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5" name="Picture Placeholder 7" descr="A blue and yellow background with birds&#10;&#10;Description automatically generated">
            <a:extLst>
              <a:ext uri="{FF2B5EF4-FFF2-40B4-BE49-F238E27FC236}">
                <a16:creationId xmlns:a16="http://schemas.microsoft.com/office/drawing/2014/main" id="{AA73BD5E-5C70-2240-56C4-1F33119B0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7617" y="-1990358"/>
            <a:ext cx="5305661" cy="530566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5628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46" y="990085"/>
            <a:ext cx="10515600" cy="940181"/>
          </a:xfrm>
        </p:spPr>
        <p:txBody>
          <a:bodyPr/>
          <a:lstStyle/>
          <a:p>
            <a:r>
              <a:rPr lang="en-US" sz="6000" dirty="0"/>
              <a:t>NEW ORDINANCE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5706295"/>
            <a:ext cx="2196662" cy="1156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 descr="A hand holding a stamp&#10;&#10;Description automatically generated">
            <a:extLst>
              <a:ext uri="{FF2B5EF4-FFF2-40B4-BE49-F238E27FC236}">
                <a16:creationId xmlns:a16="http://schemas.microsoft.com/office/drawing/2014/main" id="{EE01EC69-EB46-EE16-EBEB-6B1A367372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070" r="5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6439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160843" y="2371808"/>
            <a:ext cx="115661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i="1" dirty="0"/>
              <a:t>Adopt a new early voting ordinance for all elections by this summer effective for this fall’s presidential election</a:t>
            </a:r>
          </a:p>
          <a:p>
            <a:pPr lvl="1"/>
            <a:endParaRPr lang="en-US" sz="3600" b="1" dirty="0"/>
          </a:p>
          <a:p>
            <a:pPr marL="1200150" lvl="1" indent="-742950">
              <a:buFont typeface="+mj-lt"/>
              <a:buAutoNum type="arabicPeriod"/>
            </a:pPr>
            <a:r>
              <a:rPr lang="en-US" sz="3600" b="1" u="sng" dirty="0"/>
              <a:t>Expand</a:t>
            </a:r>
            <a:r>
              <a:rPr lang="en-US" sz="3600" dirty="0"/>
              <a:t> the number of satellites for access/balance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/>
              <a:t>Use the </a:t>
            </a:r>
            <a:r>
              <a:rPr lang="en-US" sz="3600" b="1" u="sng" dirty="0"/>
              <a:t>same locations</a:t>
            </a:r>
            <a:r>
              <a:rPr lang="en-US" sz="3600" dirty="0"/>
              <a:t> for all elections for consistency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/>
              <a:t>Adjust the </a:t>
            </a:r>
            <a:r>
              <a:rPr lang="en-US" sz="3600" b="1" u="sng" dirty="0"/>
              <a:t>start date</a:t>
            </a:r>
            <a:r>
              <a:rPr lang="en-US" sz="3600" dirty="0"/>
              <a:t> of satellite location opening 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/>
              <a:t>Define satellite locations for </a:t>
            </a:r>
            <a:r>
              <a:rPr lang="en-US" sz="3600" b="1" u="sng" dirty="0"/>
              <a:t>special elections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E22F06-7CA0-77D8-6F07-E3895EAC8A40}"/>
              </a:ext>
            </a:extLst>
          </p:cNvPr>
          <p:cNvSpPr/>
          <p:nvPr/>
        </p:nvSpPr>
        <p:spPr>
          <a:xfrm>
            <a:off x="0" y="-4401"/>
            <a:ext cx="12192000" cy="2164505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7EEB96-E585-6EB1-5BDD-0D036099044A}"/>
              </a:ext>
            </a:extLst>
          </p:cNvPr>
          <p:cNvSpPr/>
          <p:nvPr/>
        </p:nvSpPr>
        <p:spPr>
          <a:xfrm>
            <a:off x="776783" y="673636"/>
            <a:ext cx="6450867" cy="86177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84780"/>
            <a:ext cx="63692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7571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le of stickers with text and stars&#10;&#10;Description automatically generated">
            <a:extLst>
              <a:ext uri="{FF2B5EF4-FFF2-40B4-BE49-F238E27FC236}">
                <a16:creationId xmlns:a16="http://schemas.microsoft.com/office/drawing/2014/main" id="{14270D1E-81CC-149A-7934-3FCBD17A3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l="5566" t="9400" r="3597" b="2467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FA09DF-9924-B61A-D2A9-909AC9B7DCAF}"/>
              </a:ext>
            </a:extLst>
          </p:cNvPr>
          <p:cNvSpPr/>
          <p:nvPr/>
        </p:nvSpPr>
        <p:spPr>
          <a:xfrm>
            <a:off x="2263367" y="1637997"/>
            <a:ext cx="7665268" cy="31393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90888-C409-17A0-D37F-E02515C7650A}"/>
              </a:ext>
            </a:extLst>
          </p:cNvPr>
          <p:cNvSpPr txBox="1"/>
          <p:nvPr/>
        </p:nvSpPr>
        <p:spPr>
          <a:xfrm>
            <a:off x="2692958" y="1637996"/>
            <a:ext cx="67625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#1: EXPAND THE NUMBER OF LOCATIONS</a:t>
            </a:r>
          </a:p>
        </p:txBody>
      </p:sp>
    </p:spTree>
    <p:extLst>
      <p:ext uri="{BB962C8B-B14F-4D97-AF65-F5344CB8AC3E}">
        <p14:creationId xmlns:p14="http://schemas.microsoft.com/office/powerpoint/2010/main" val="1008096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0"/>
            <a:ext cx="4572000" cy="6862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2268949"/>
            <a:ext cx="4937211" cy="1325563"/>
          </a:xfrm>
        </p:spPr>
        <p:txBody>
          <a:bodyPr/>
          <a:lstStyle/>
          <a:p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uSE </a:t>
            </a:r>
            <a:r>
              <a:rPr lang="en-US" sz="4800" u="sng" dirty="0">
                <a:solidFill>
                  <a:schemeClr val="bg1"/>
                </a:solidFill>
              </a:rPr>
              <a:t>All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CURRENT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EARLY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VOTING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SITES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FOR </a:t>
            </a:r>
            <a:r>
              <a:rPr lang="en-US" sz="4800" u="sng" dirty="0">
                <a:solidFill>
                  <a:schemeClr val="bg1"/>
                </a:solidFill>
              </a:rPr>
              <a:t>ALL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ELECTIONS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DC0FD-A678-8DA2-D4BE-2C5F26D6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471" r="26386" b="11745"/>
          <a:stretch/>
        </p:blipFill>
        <p:spPr>
          <a:xfrm>
            <a:off x="4572000" y="0"/>
            <a:ext cx="6401244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2F170A-BF3C-CD54-3562-3BE6E0ED5614}"/>
              </a:ext>
            </a:extLst>
          </p:cNvPr>
          <p:cNvGrpSpPr/>
          <p:nvPr/>
        </p:nvGrpSpPr>
        <p:grpSpPr>
          <a:xfrm>
            <a:off x="5584491" y="1583149"/>
            <a:ext cx="4829804" cy="4787802"/>
            <a:chOff x="5584491" y="1583149"/>
            <a:chExt cx="4829804" cy="4787802"/>
          </a:xfrm>
        </p:grpSpPr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7E1CF143-E15C-D94D-4318-C390123789EA}"/>
                </a:ext>
              </a:extLst>
            </p:cNvPr>
            <p:cNvSpPr/>
            <p:nvPr/>
          </p:nvSpPr>
          <p:spPr>
            <a:xfrm>
              <a:off x="7508347" y="2767476"/>
              <a:ext cx="355497" cy="340740"/>
            </a:xfrm>
            <a:prstGeom prst="star5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BDB4F5FA-EFE9-46B3-63D9-D0AD3580833A}"/>
                </a:ext>
              </a:extLst>
            </p:cNvPr>
            <p:cNvSpPr/>
            <p:nvPr/>
          </p:nvSpPr>
          <p:spPr>
            <a:xfrm>
              <a:off x="5584491" y="1583149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A44C9D8C-476A-CDC6-230A-A528D1A4B428}"/>
                </a:ext>
              </a:extLst>
            </p:cNvPr>
            <p:cNvSpPr/>
            <p:nvPr/>
          </p:nvSpPr>
          <p:spPr>
            <a:xfrm>
              <a:off x="9854990" y="5205862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0EEB96F8-184B-2735-9EC9-29E2D8398057}"/>
                </a:ext>
              </a:extLst>
            </p:cNvPr>
            <p:cNvSpPr/>
            <p:nvPr/>
          </p:nvSpPr>
          <p:spPr>
            <a:xfrm>
              <a:off x="7238813" y="3882866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C7EB1640-5032-784C-C938-CFEFC720D380}"/>
                </a:ext>
              </a:extLst>
            </p:cNvPr>
            <p:cNvSpPr/>
            <p:nvPr/>
          </p:nvSpPr>
          <p:spPr>
            <a:xfrm>
              <a:off x="9445415" y="5844037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E79A43CF-5409-6445-14BA-D8D411780FAE}"/>
                </a:ext>
              </a:extLst>
            </p:cNvPr>
            <p:cNvSpPr/>
            <p:nvPr/>
          </p:nvSpPr>
          <p:spPr>
            <a:xfrm>
              <a:off x="9809745" y="4415287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6745BB-6E18-1840-3DF1-36C4247A09CD}"/>
                </a:ext>
              </a:extLst>
            </p:cNvPr>
            <p:cNvSpPr txBox="1"/>
            <p:nvPr/>
          </p:nvSpPr>
          <p:spPr>
            <a:xfrm>
              <a:off x="5754139" y="1583149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HAY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519AF0-BC8F-E75C-54B4-26999CBA70E9}"/>
                </a:ext>
              </a:extLst>
            </p:cNvPr>
            <p:cNvSpPr txBox="1"/>
            <p:nvPr/>
          </p:nvSpPr>
          <p:spPr>
            <a:xfrm>
              <a:off x="6721737" y="3847401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9229A3-2C10-9D90-EDC1-0B68E0AA58AF}"/>
                </a:ext>
              </a:extLst>
            </p:cNvPr>
            <p:cNvSpPr txBox="1"/>
            <p:nvPr/>
          </p:nvSpPr>
          <p:spPr>
            <a:xfrm>
              <a:off x="7251545" y="3041875"/>
              <a:ext cx="1007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OFFICE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BA19C3-479E-2F08-840C-B5410E8944E6}"/>
                </a:ext>
              </a:extLst>
            </p:cNvPr>
            <p:cNvSpPr txBox="1"/>
            <p:nvPr/>
          </p:nvSpPr>
          <p:spPr>
            <a:xfrm>
              <a:off x="9592960" y="4104178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DMV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E5E535-726E-FC1D-CD44-E69E8541F85E}"/>
                </a:ext>
              </a:extLst>
            </p:cNvPr>
            <p:cNvSpPr txBox="1"/>
            <p:nvPr/>
          </p:nvSpPr>
          <p:spPr>
            <a:xfrm>
              <a:off x="9713165" y="5376194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5D7CC9-2C17-5C71-9EDB-03794612ED1D}"/>
                </a:ext>
              </a:extLst>
            </p:cNvPr>
            <p:cNvSpPr txBox="1"/>
            <p:nvPr/>
          </p:nvSpPr>
          <p:spPr>
            <a:xfrm>
              <a:off x="9220308" y="6001619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41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0"/>
            <a:ext cx="4572000" cy="6862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DC0FD-A678-8DA2-D4BE-2C5F26D6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471" r="26386" b="11745"/>
          <a:stretch/>
        </p:blipFill>
        <p:spPr>
          <a:xfrm>
            <a:off x="4572000" y="0"/>
            <a:ext cx="6401244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E2E85-AAA6-D191-A81C-9090F1939B53}"/>
              </a:ext>
            </a:extLst>
          </p:cNvPr>
          <p:cNvGrpSpPr/>
          <p:nvPr/>
        </p:nvGrpSpPr>
        <p:grpSpPr>
          <a:xfrm>
            <a:off x="5584491" y="1583149"/>
            <a:ext cx="4829804" cy="4787802"/>
            <a:chOff x="5584491" y="1583149"/>
            <a:chExt cx="4829804" cy="4787802"/>
          </a:xfrm>
        </p:grpSpPr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8402D8C5-F583-4B91-FEFD-14C18D7FD2E4}"/>
                </a:ext>
              </a:extLst>
            </p:cNvPr>
            <p:cNvSpPr/>
            <p:nvPr/>
          </p:nvSpPr>
          <p:spPr>
            <a:xfrm>
              <a:off x="7508347" y="2767476"/>
              <a:ext cx="355497" cy="340740"/>
            </a:xfrm>
            <a:prstGeom prst="star5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842CF0EB-9C45-6A11-49F2-08FADDBBC251}"/>
                </a:ext>
              </a:extLst>
            </p:cNvPr>
            <p:cNvSpPr/>
            <p:nvPr/>
          </p:nvSpPr>
          <p:spPr>
            <a:xfrm>
              <a:off x="5584491" y="1583149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AB269699-B06C-6F3E-6680-EBE0E61E5C74}"/>
                </a:ext>
              </a:extLst>
            </p:cNvPr>
            <p:cNvSpPr/>
            <p:nvPr/>
          </p:nvSpPr>
          <p:spPr>
            <a:xfrm>
              <a:off x="9854990" y="5205862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4C5A427F-6778-A921-BB18-CEC1106367EA}"/>
                </a:ext>
              </a:extLst>
            </p:cNvPr>
            <p:cNvSpPr/>
            <p:nvPr/>
          </p:nvSpPr>
          <p:spPr>
            <a:xfrm>
              <a:off x="7238813" y="3882866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48DA99A3-0EBB-96EB-DF70-083E56BFFCE3}"/>
                </a:ext>
              </a:extLst>
            </p:cNvPr>
            <p:cNvSpPr/>
            <p:nvPr/>
          </p:nvSpPr>
          <p:spPr>
            <a:xfrm>
              <a:off x="9445415" y="5844037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30AF62AB-AB5C-279B-FA28-A343880D864D}"/>
                </a:ext>
              </a:extLst>
            </p:cNvPr>
            <p:cNvSpPr/>
            <p:nvPr/>
          </p:nvSpPr>
          <p:spPr>
            <a:xfrm>
              <a:off x="9809745" y="4415287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34C57B-F75C-E38D-8D2F-CDCFB6B8C4AC}"/>
                </a:ext>
              </a:extLst>
            </p:cNvPr>
            <p:cNvSpPr txBox="1"/>
            <p:nvPr/>
          </p:nvSpPr>
          <p:spPr>
            <a:xfrm>
              <a:off x="5754139" y="1583149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HAY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4E2CD4-58C8-097F-3ED0-58FDAB3462CF}"/>
                </a:ext>
              </a:extLst>
            </p:cNvPr>
            <p:cNvSpPr txBox="1"/>
            <p:nvPr/>
          </p:nvSpPr>
          <p:spPr>
            <a:xfrm>
              <a:off x="6721737" y="3847401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3C6E0E-3356-A34A-02AA-EAC59F0C78BD}"/>
                </a:ext>
              </a:extLst>
            </p:cNvPr>
            <p:cNvSpPr txBox="1"/>
            <p:nvPr/>
          </p:nvSpPr>
          <p:spPr>
            <a:xfrm>
              <a:off x="7251545" y="3041875"/>
              <a:ext cx="1007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OFFICE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DAF1D8-53F6-6923-44A1-27BFF5C699A0}"/>
                </a:ext>
              </a:extLst>
            </p:cNvPr>
            <p:cNvSpPr txBox="1"/>
            <p:nvPr/>
          </p:nvSpPr>
          <p:spPr>
            <a:xfrm>
              <a:off x="9592960" y="4104178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DMV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01924-B5E7-87F8-E200-AF9C47F37704}"/>
                </a:ext>
              </a:extLst>
            </p:cNvPr>
            <p:cNvSpPr txBox="1"/>
            <p:nvPr/>
          </p:nvSpPr>
          <p:spPr>
            <a:xfrm>
              <a:off x="9713165" y="5376194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9E31CA-8B26-D389-F0E2-BBA3734926E0}"/>
                </a:ext>
              </a:extLst>
            </p:cNvPr>
            <p:cNvSpPr txBox="1"/>
            <p:nvPr/>
          </p:nvSpPr>
          <p:spPr>
            <a:xfrm>
              <a:off x="9220308" y="6001619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DUM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13690F-DEBE-DC85-5B0F-DAD02C44DEB6}"/>
              </a:ext>
            </a:extLst>
          </p:cNvPr>
          <p:cNvCxnSpPr>
            <a:cxnSpLocks/>
          </p:cNvCxnSpPr>
          <p:nvPr/>
        </p:nvCxnSpPr>
        <p:spPr>
          <a:xfrm flipH="1">
            <a:off x="7863844" y="3719337"/>
            <a:ext cx="1707029" cy="205240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7E9BB9-D6F2-5D68-4E1B-3A352C153622}"/>
              </a:ext>
            </a:extLst>
          </p:cNvPr>
          <p:cNvSpPr/>
          <p:nvPr/>
        </p:nvSpPr>
        <p:spPr>
          <a:xfrm>
            <a:off x="364481" y="349791"/>
            <a:ext cx="3643126" cy="61059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073942-F511-848B-C63A-C88553373E98}"/>
              </a:ext>
            </a:extLst>
          </p:cNvPr>
          <p:cNvSpPr txBox="1"/>
          <p:nvPr/>
        </p:nvSpPr>
        <p:spPr>
          <a:xfrm>
            <a:off x="668308" y="1011945"/>
            <a:ext cx="31827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Uses locations known to voters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Provides 3 sites for each half of county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magisterial districts close </a:t>
            </a:r>
            <a:br>
              <a:rPr lang="en-US" sz="2800" dirty="0"/>
            </a:br>
            <a:r>
              <a:rPr lang="en-US" sz="2800" dirty="0"/>
              <a:t>to two early </a:t>
            </a:r>
            <a:br>
              <a:rPr lang="en-US" sz="2800" dirty="0"/>
            </a:br>
            <a:r>
              <a:rPr lang="en-US" sz="2800" dirty="0"/>
              <a:t>voting sites</a:t>
            </a:r>
          </a:p>
        </p:txBody>
      </p:sp>
    </p:spTree>
    <p:extLst>
      <p:ext uri="{BB962C8B-B14F-4D97-AF65-F5344CB8AC3E}">
        <p14:creationId xmlns:p14="http://schemas.microsoft.com/office/powerpoint/2010/main" val="404705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le of stickers with text and stars&#10;&#10;Description automatically generated">
            <a:extLst>
              <a:ext uri="{FF2B5EF4-FFF2-40B4-BE49-F238E27FC236}">
                <a16:creationId xmlns:a16="http://schemas.microsoft.com/office/drawing/2014/main" id="{14270D1E-81CC-149A-7934-3FCBD17A3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l="5566" t="9400" r="3597" b="2467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FA09DF-9924-B61A-D2A9-909AC9B7DCAF}"/>
              </a:ext>
            </a:extLst>
          </p:cNvPr>
          <p:cNvSpPr/>
          <p:nvPr/>
        </p:nvSpPr>
        <p:spPr>
          <a:xfrm>
            <a:off x="2263367" y="1637997"/>
            <a:ext cx="7665268" cy="31393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90888-C409-17A0-D37F-E02515C7650A}"/>
              </a:ext>
            </a:extLst>
          </p:cNvPr>
          <p:cNvSpPr txBox="1"/>
          <p:nvPr/>
        </p:nvSpPr>
        <p:spPr>
          <a:xfrm>
            <a:off x="2391508" y="1637996"/>
            <a:ext cx="74357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#2: USE THE SAME LOCATIONS FOR ALL ELECTIONS</a:t>
            </a:r>
          </a:p>
        </p:txBody>
      </p:sp>
    </p:spTree>
    <p:extLst>
      <p:ext uri="{BB962C8B-B14F-4D97-AF65-F5344CB8AC3E}">
        <p14:creationId xmlns:p14="http://schemas.microsoft.com/office/powerpoint/2010/main" val="3777782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0"/>
            <a:ext cx="4572000" cy="6862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DC0FD-A678-8DA2-D4BE-2C5F26D62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471" r="26386" b="11745"/>
          <a:stretch/>
        </p:blipFill>
        <p:spPr>
          <a:xfrm>
            <a:off x="4572000" y="0"/>
            <a:ext cx="6401244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E2E85-AAA6-D191-A81C-9090F1939B53}"/>
              </a:ext>
            </a:extLst>
          </p:cNvPr>
          <p:cNvGrpSpPr/>
          <p:nvPr/>
        </p:nvGrpSpPr>
        <p:grpSpPr>
          <a:xfrm>
            <a:off x="5584491" y="1583149"/>
            <a:ext cx="4829804" cy="4787802"/>
            <a:chOff x="5584491" y="1583149"/>
            <a:chExt cx="4829804" cy="4787802"/>
          </a:xfrm>
        </p:grpSpPr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8402D8C5-F583-4B91-FEFD-14C18D7FD2E4}"/>
                </a:ext>
              </a:extLst>
            </p:cNvPr>
            <p:cNvSpPr/>
            <p:nvPr/>
          </p:nvSpPr>
          <p:spPr>
            <a:xfrm>
              <a:off x="7508347" y="2767476"/>
              <a:ext cx="355497" cy="340740"/>
            </a:xfrm>
            <a:prstGeom prst="star5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842CF0EB-9C45-6A11-49F2-08FADDBBC251}"/>
                </a:ext>
              </a:extLst>
            </p:cNvPr>
            <p:cNvSpPr/>
            <p:nvPr/>
          </p:nvSpPr>
          <p:spPr>
            <a:xfrm>
              <a:off x="5584491" y="1583149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AB269699-B06C-6F3E-6680-EBE0E61E5C74}"/>
                </a:ext>
              </a:extLst>
            </p:cNvPr>
            <p:cNvSpPr/>
            <p:nvPr/>
          </p:nvSpPr>
          <p:spPr>
            <a:xfrm>
              <a:off x="9854990" y="5205862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4C5A427F-6778-A921-BB18-CEC1106367EA}"/>
                </a:ext>
              </a:extLst>
            </p:cNvPr>
            <p:cNvSpPr/>
            <p:nvPr/>
          </p:nvSpPr>
          <p:spPr>
            <a:xfrm>
              <a:off x="7238813" y="3882866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48DA99A3-0EBB-96EB-DF70-083E56BFFCE3}"/>
                </a:ext>
              </a:extLst>
            </p:cNvPr>
            <p:cNvSpPr/>
            <p:nvPr/>
          </p:nvSpPr>
          <p:spPr>
            <a:xfrm>
              <a:off x="9445415" y="5844037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30AF62AB-AB5C-279B-FA28-A343880D864D}"/>
                </a:ext>
              </a:extLst>
            </p:cNvPr>
            <p:cNvSpPr/>
            <p:nvPr/>
          </p:nvSpPr>
          <p:spPr>
            <a:xfrm>
              <a:off x="9809745" y="4415287"/>
              <a:ext cx="219954" cy="210823"/>
            </a:xfrm>
            <a:prstGeom prst="star5">
              <a:avLst/>
            </a:prstGeom>
            <a:solidFill>
              <a:srgbClr val="00B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34C57B-F75C-E38D-8D2F-CDCFB6B8C4AC}"/>
                </a:ext>
              </a:extLst>
            </p:cNvPr>
            <p:cNvSpPr txBox="1"/>
            <p:nvPr/>
          </p:nvSpPr>
          <p:spPr>
            <a:xfrm>
              <a:off x="5754139" y="1583149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HAY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4E2CD4-58C8-097F-3ED0-58FDAB3462CF}"/>
                </a:ext>
              </a:extLst>
            </p:cNvPr>
            <p:cNvSpPr txBox="1"/>
            <p:nvPr/>
          </p:nvSpPr>
          <p:spPr>
            <a:xfrm>
              <a:off x="6721737" y="3847401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3C6E0E-3356-A34A-02AA-EAC59F0C78BD}"/>
                </a:ext>
              </a:extLst>
            </p:cNvPr>
            <p:cNvSpPr txBox="1"/>
            <p:nvPr/>
          </p:nvSpPr>
          <p:spPr>
            <a:xfrm>
              <a:off x="7251545" y="3041875"/>
              <a:ext cx="1007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OFFICE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DAF1D8-53F6-6923-44A1-27BFF5C699A0}"/>
                </a:ext>
              </a:extLst>
            </p:cNvPr>
            <p:cNvSpPr txBox="1"/>
            <p:nvPr/>
          </p:nvSpPr>
          <p:spPr>
            <a:xfrm>
              <a:off x="9592960" y="4104178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DMV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F01924-B5E7-87F8-E200-AF9C47F37704}"/>
                </a:ext>
              </a:extLst>
            </p:cNvPr>
            <p:cNvSpPr txBox="1"/>
            <p:nvPr/>
          </p:nvSpPr>
          <p:spPr>
            <a:xfrm>
              <a:off x="9713165" y="5376194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9E31CA-8B26-D389-F0E2-BBA3734926E0}"/>
                </a:ext>
              </a:extLst>
            </p:cNvPr>
            <p:cNvSpPr txBox="1"/>
            <p:nvPr/>
          </p:nvSpPr>
          <p:spPr>
            <a:xfrm>
              <a:off x="9220308" y="6001619"/>
              <a:ext cx="7011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DUM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7E9BB9-D6F2-5D68-4E1B-3A352C153622}"/>
              </a:ext>
            </a:extLst>
          </p:cNvPr>
          <p:cNvSpPr/>
          <p:nvPr/>
        </p:nvSpPr>
        <p:spPr>
          <a:xfrm>
            <a:off x="364481" y="349791"/>
            <a:ext cx="3643126" cy="61059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073942-F511-848B-C63A-C88553373E98}"/>
              </a:ext>
            </a:extLst>
          </p:cNvPr>
          <p:cNvSpPr txBox="1"/>
          <p:nvPr/>
        </p:nvSpPr>
        <p:spPr>
          <a:xfrm>
            <a:off x="668308" y="1011945"/>
            <a:ext cx="318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Voters will know these locations in use whenever there is an election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Only thing to check is the start date of early voting</a:t>
            </a:r>
          </a:p>
        </p:txBody>
      </p:sp>
    </p:spTree>
    <p:extLst>
      <p:ext uri="{BB962C8B-B14F-4D97-AF65-F5344CB8AC3E}">
        <p14:creationId xmlns:p14="http://schemas.microsoft.com/office/powerpoint/2010/main" val="105827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EARLY VOTING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533844" y="1985946"/>
            <a:ext cx="10107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Required at the Main Office </a:t>
            </a:r>
            <a:br>
              <a:rPr lang="en-US" sz="4000" dirty="0"/>
            </a:br>
            <a:r>
              <a:rPr lang="en-US" sz="4000" dirty="0"/>
              <a:t>by 45 days before the election</a:t>
            </a:r>
            <a:br>
              <a:rPr lang="en-US" sz="4000" dirty="0"/>
            </a:br>
            <a:endParaRPr lang="en-US" sz="4000" dirty="0"/>
          </a:p>
          <a:p>
            <a:pPr lvl="1"/>
            <a:r>
              <a:rPr lang="en-US" sz="4000" dirty="0"/>
              <a:t>Counties and cities can establish additional satellite locations with varied days and hours</a:t>
            </a:r>
          </a:p>
          <a:p>
            <a:pPr lvl="1"/>
            <a:endParaRPr lang="en-US" sz="4000" dirty="0"/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408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le of stickers with text and stars&#10;&#10;Description automatically generated">
            <a:extLst>
              <a:ext uri="{FF2B5EF4-FFF2-40B4-BE49-F238E27FC236}">
                <a16:creationId xmlns:a16="http://schemas.microsoft.com/office/drawing/2014/main" id="{14270D1E-81CC-149A-7934-3FCBD17A3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l="5566" t="9400" r="3597" b="2467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FA09DF-9924-B61A-D2A9-909AC9B7DCAF}"/>
              </a:ext>
            </a:extLst>
          </p:cNvPr>
          <p:cNvSpPr/>
          <p:nvPr/>
        </p:nvSpPr>
        <p:spPr>
          <a:xfrm>
            <a:off x="3265713" y="2351315"/>
            <a:ext cx="6357257" cy="17126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90888-C409-17A0-D37F-E02515C7650A}"/>
              </a:ext>
            </a:extLst>
          </p:cNvPr>
          <p:cNvSpPr txBox="1"/>
          <p:nvPr/>
        </p:nvSpPr>
        <p:spPr>
          <a:xfrm>
            <a:off x="3265713" y="2660658"/>
            <a:ext cx="6357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START DATE</a:t>
            </a:r>
          </a:p>
        </p:txBody>
      </p:sp>
    </p:spTree>
    <p:extLst>
      <p:ext uri="{BB962C8B-B14F-4D97-AF65-F5344CB8AC3E}">
        <p14:creationId xmlns:p14="http://schemas.microsoft.com/office/powerpoint/2010/main" val="259595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CURRENT PRIMARY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858416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A8C81DC-95A6-F5CE-5DC8-F3BD45F3AD91}"/>
              </a:ext>
            </a:extLst>
          </p:cNvPr>
          <p:cNvSpPr/>
          <p:nvPr/>
        </p:nvSpPr>
        <p:spPr>
          <a:xfrm>
            <a:off x="1575209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41121B-47AE-9FD3-F52D-234DAC378110}"/>
              </a:ext>
            </a:extLst>
          </p:cNvPr>
          <p:cNvGrpSpPr/>
          <p:nvPr/>
        </p:nvGrpSpPr>
        <p:grpSpPr>
          <a:xfrm>
            <a:off x="858416" y="2979412"/>
            <a:ext cx="2223836" cy="2135511"/>
            <a:chOff x="1294970" y="2603855"/>
            <a:chExt cx="2223836" cy="21355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CDEA8E-7203-512A-BA3C-6806F3EB3BA7}"/>
                </a:ext>
              </a:extLst>
            </p:cNvPr>
            <p:cNvSpPr/>
            <p:nvPr/>
          </p:nvSpPr>
          <p:spPr>
            <a:xfrm>
              <a:off x="1605644" y="2855728"/>
              <a:ext cx="1684564" cy="1883638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7AD680-66DA-57D3-C7CE-8A1610CC850C}"/>
                </a:ext>
              </a:extLst>
            </p:cNvPr>
            <p:cNvSpPr/>
            <p:nvPr/>
          </p:nvSpPr>
          <p:spPr>
            <a:xfrm>
              <a:off x="2953549" y="2603855"/>
              <a:ext cx="336659" cy="251369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FC8437-98A7-5AD4-2504-FDB6BCFDB854}"/>
                </a:ext>
              </a:extLst>
            </p:cNvPr>
            <p:cNvSpPr/>
            <p:nvPr/>
          </p:nvSpPr>
          <p:spPr>
            <a:xfrm>
              <a:off x="3290208" y="4136017"/>
              <a:ext cx="228598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B1A153-9585-3BFA-AE48-23F5D09F3DA0}"/>
                </a:ext>
              </a:extLst>
            </p:cNvPr>
            <p:cNvSpPr/>
            <p:nvPr/>
          </p:nvSpPr>
          <p:spPr>
            <a:xfrm>
              <a:off x="3290208" y="4441774"/>
              <a:ext cx="228598" cy="289427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51BDD1-4D27-CDC6-E11E-49464773A7C1}"/>
                </a:ext>
              </a:extLst>
            </p:cNvPr>
            <p:cNvSpPr/>
            <p:nvPr/>
          </p:nvSpPr>
          <p:spPr>
            <a:xfrm>
              <a:off x="1294970" y="4136017"/>
              <a:ext cx="310674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9B7942-B927-6597-C83C-3C31ACDF0778}"/>
              </a:ext>
            </a:extLst>
          </p:cNvPr>
          <p:cNvSpPr txBox="1"/>
          <p:nvPr/>
        </p:nvSpPr>
        <p:spPr>
          <a:xfrm>
            <a:off x="3762180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3D9A422-63FB-6CE0-1BAC-432C7696630F}"/>
              </a:ext>
            </a:extLst>
          </p:cNvPr>
          <p:cNvSpPr/>
          <p:nvPr/>
        </p:nvSpPr>
        <p:spPr>
          <a:xfrm>
            <a:off x="4478973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1EDB0E-7109-762F-924E-7FC5C83837B1}"/>
              </a:ext>
            </a:extLst>
          </p:cNvPr>
          <p:cNvGrpSpPr/>
          <p:nvPr/>
        </p:nvGrpSpPr>
        <p:grpSpPr>
          <a:xfrm>
            <a:off x="3762180" y="2979412"/>
            <a:ext cx="2223836" cy="2135511"/>
            <a:chOff x="1294970" y="2603855"/>
            <a:chExt cx="2223836" cy="21355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3199B4-26AA-740A-C08E-929CC4DA3276}"/>
                </a:ext>
              </a:extLst>
            </p:cNvPr>
            <p:cNvSpPr/>
            <p:nvPr/>
          </p:nvSpPr>
          <p:spPr>
            <a:xfrm>
              <a:off x="1605644" y="2855728"/>
              <a:ext cx="1684564" cy="1883638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24E21B-4DB7-4DE5-2FCF-BB342A49C0F3}"/>
                </a:ext>
              </a:extLst>
            </p:cNvPr>
            <p:cNvSpPr/>
            <p:nvPr/>
          </p:nvSpPr>
          <p:spPr>
            <a:xfrm>
              <a:off x="2953549" y="2603855"/>
              <a:ext cx="336659" cy="251369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602880-7C43-CF0A-AB41-D169A8CDA5E8}"/>
                </a:ext>
              </a:extLst>
            </p:cNvPr>
            <p:cNvSpPr/>
            <p:nvPr/>
          </p:nvSpPr>
          <p:spPr>
            <a:xfrm>
              <a:off x="3290208" y="4136017"/>
              <a:ext cx="228598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7A935B-6D8C-EB2A-16D5-BBDF7604EE73}"/>
                </a:ext>
              </a:extLst>
            </p:cNvPr>
            <p:cNvSpPr/>
            <p:nvPr/>
          </p:nvSpPr>
          <p:spPr>
            <a:xfrm>
              <a:off x="3290208" y="4441774"/>
              <a:ext cx="228598" cy="289427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5901E9-C7AE-53DE-E84D-BDE0B1C6B1F2}"/>
                </a:ext>
              </a:extLst>
            </p:cNvPr>
            <p:cNvSpPr/>
            <p:nvPr/>
          </p:nvSpPr>
          <p:spPr>
            <a:xfrm>
              <a:off x="1294970" y="4136017"/>
              <a:ext cx="310674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9BDDA0A-8909-29B3-1985-D048EA580223}"/>
              </a:ext>
            </a:extLst>
          </p:cNvPr>
          <p:cNvSpPr txBox="1"/>
          <p:nvPr/>
        </p:nvSpPr>
        <p:spPr>
          <a:xfrm>
            <a:off x="3762180" y="2503443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Hay/Fer</a:t>
            </a:r>
            <a:endParaRPr lang="en-US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C86553-2221-82A9-247B-D942F77F832F}"/>
              </a:ext>
            </a:extLst>
          </p:cNvPr>
          <p:cNvSpPr txBox="1"/>
          <p:nvPr/>
        </p:nvSpPr>
        <p:spPr>
          <a:xfrm>
            <a:off x="858416" y="2519321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Office</a:t>
            </a:r>
            <a:endParaRPr lang="en-US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C72BEA-1719-998F-2808-40AFF7FC4A98}"/>
              </a:ext>
            </a:extLst>
          </p:cNvPr>
          <p:cNvSpPr txBox="1"/>
          <p:nvPr/>
        </p:nvSpPr>
        <p:spPr>
          <a:xfrm>
            <a:off x="858416" y="5631257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34 Days Open</a:t>
            </a:r>
            <a:endParaRPr lang="en-US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14A63C-02F5-EBEB-C159-7EF514327A9A}"/>
              </a:ext>
            </a:extLst>
          </p:cNvPr>
          <p:cNvSpPr txBox="1"/>
          <p:nvPr/>
        </p:nvSpPr>
        <p:spPr>
          <a:xfrm>
            <a:off x="3619121" y="5631257"/>
            <a:ext cx="2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34 Days Open </a:t>
            </a:r>
            <a:b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x 2 sites</a:t>
            </a:r>
            <a:endParaRPr lang="en-US" sz="20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8F4AFC-0702-3C4A-F091-631A8744F3EA}"/>
              </a:ext>
            </a:extLst>
          </p:cNvPr>
          <p:cNvSpPr/>
          <p:nvPr/>
        </p:nvSpPr>
        <p:spPr>
          <a:xfrm>
            <a:off x="2488714" y="2951930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6C7BAF-CB07-AE72-6E21-45ABFDC82085}"/>
              </a:ext>
            </a:extLst>
          </p:cNvPr>
          <p:cNvSpPr/>
          <p:nvPr/>
        </p:nvSpPr>
        <p:spPr>
          <a:xfrm>
            <a:off x="5408769" y="2940716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BB8B93-78A7-6DC9-DF79-C06AACB73749}"/>
              </a:ext>
            </a:extLst>
          </p:cNvPr>
          <p:cNvGrpSpPr/>
          <p:nvPr/>
        </p:nvGrpSpPr>
        <p:grpSpPr>
          <a:xfrm>
            <a:off x="7592502" y="3796987"/>
            <a:ext cx="2941224" cy="1429173"/>
            <a:chOff x="6897600" y="1444168"/>
            <a:chExt cx="2571175" cy="124936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AAE506-A524-D3FF-97BC-565F11E334DE}"/>
                </a:ext>
              </a:extLst>
            </p:cNvPr>
            <p:cNvSpPr/>
            <p:nvPr/>
          </p:nvSpPr>
          <p:spPr>
            <a:xfrm>
              <a:off x="6897600" y="1913406"/>
              <a:ext cx="336659" cy="32722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55918BC-62A3-AB88-27F0-88E31E8E9291}"/>
                </a:ext>
              </a:extLst>
            </p:cNvPr>
            <p:cNvSpPr/>
            <p:nvPr/>
          </p:nvSpPr>
          <p:spPr>
            <a:xfrm>
              <a:off x="6897600" y="2343785"/>
              <a:ext cx="336658" cy="330785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841579-FE87-DE0B-0EBB-FAC66A4F88CE}"/>
                </a:ext>
              </a:extLst>
            </p:cNvPr>
            <p:cNvSpPr txBox="1"/>
            <p:nvPr/>
          </p:nvSpPr>
          <p:spPr>
            <a:xfrm>
              <a:off x="7242689" y="1883262"/>
              <a:ext cx="2223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45-Day Mark</a:t>
              </a:r>
              <a:endParaRPr lang="en-US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329A5C-394A-6698-30C6-A147CDF49EA1}"/>
                </a:ext>
              </a:extLst>
            </p:cNvPr>
            <p:cNvSpPr txBox="1"/>
            <p:nvPr/>
          </p:nvSpPr>
          <p:spPr>
            <a:xfrm>
              <a:off x="7244939" y="2293420"/>
              <a:ext cx="2223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Day Site is Open</a:t>
              </a:r>
              <a:endParaRPr lang="en-US" sz="2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DFD01A-AA69-683B-D076-465226FBE727}"/>
                </a:ext>
              </a:extLst>
            </p:cNvPr>
            <p:cNvSpPr txBox="1"/>
            <p:nvPr/>
          </p:nvSpPr>
          <p:spPr>
            <a:xfrm>
              <a:off x="7234258" y="1444168"/>
              <a:ext cx="723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Open Sans" panose="020B0606030504020204" pitchFamily="34" charset="0"/>
                </a:rPr>
                <a:t>KEY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40608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CURRENT GENERAL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858416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A8C81DC-95A6-F5CE-5DC8-F3BD45F3AD91}"/>
              </a:ext>
            </a:extLst>
          </p:cNvPr>
          <p:cNvSpPr/>
          <p:nvPr/>
        </p:nvSpPr>
        <p:spPr>
          <a:xfrm>
            <a:off x="1575209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41121B-47AE-9FD3-F52D-234DAC378110}"/>
              </a:ext>
            </a:extLst>
          </p:cNvPr>
          <p:cNvGrpSpPr/>
          <p:nvPr/>
        </p:nvGrpSpPr>
        <p:grpSpPr>
          <a:xfrm>
            <a:off x="858416" y="2979412"/>
            <a:ext cx="2223836" cy="2135511"/>
            <a:chOff x="1294970" y="2603855"/>
            <a:chExt cx="2223836" cy="21355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CDEA8E-7203-512A-BA3C-6806F3EB3BA7}"/>
                </a:ext>
              </a:extLst>
            </p:cNvPr>
            <p:cNvSpPr/>
            <p:nvPr/>
          </p:nvSpPr>
          <p:spPr>
            <a:xfrm>
              <a:off x="1605644" y="2855728"/>
              <a:ext cx="1684564" cy="1883638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7AD680-66DA-57D3-C7CE-8A1610CC850C}"/>
                </a:ext>
              </a:extLst>
            </p:cNvPr>
            <p:cNvSpPr/>
            <p:nvPr/>
          </p:nvSpPr>
          <p:spPr>
            <a:xfrm>
              <a:off x="2953549" y="2603855"/>
              <a:ext cx="336659" cy="251369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FC8437-98A7-5AD4-2504-FDB6BCFDB854}"/>
                </a:ext>
              </a:extLst>
            </p:cNvPr>
            <p:cNvSpPr/>
            <p:nvPr/>
          </p:nvSpPr>
          <p:spPr>
            <a:xfrm>
              <a:off x="3290208" y="4136017"/>
              <a:ext cx="228598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B1A153-9585-3BFA-AE48-23F5D09F3DA0}"/>
                </a:ext>
              </a:extLst>
            </p:cNvPr>
            <p:cNvSpPr/>
            <p:nvPr/>
          </p:nvSpPr>
          <p:spPr>
            <a:xfrm>
              <a:off x="3290208" y="4441774"/>
              <a:ext cx="228598" cy="289427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51BDD1-4D27-CDC6-E11E-49464773A7C1}"/>
                </a:ext>
              </a:extLst>
            </p:cNvPr>
            <p:cNvSpPr/>
            <p:nvPr/>
          </p:nvSpPr>
          <p:spPr>
            <a:xfrm>
              <a:off x="1294970" y="4136017"/>
              <a:ext cx="310674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9B7942-B927-6597-C83C-3C31ACDF0778}"/>
              </a:ext>
            </a:extLst>
          </p:cNvPr>
          <p:cNvSpPr txBox="1"/>
          <p:nvPr/>
        </p:nvSpPr>
        <p:spPr>
          <a:xfrm>
            <a:off x="3762180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3D9A422-63FB-6CE0-1BAC-432C7696630F}"/>
              </a:ext>
            </a:extLst>
          </p:cNvPr>
          <p:cNvSpPr/>
          <p:nvPr/>
        </p:nvSpPr>
        <p:spPr>
          <a:xfrm>
            <a:off x="4478973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1EDB0E-7109-762F-924E-7FC5C83837B1}"/>
              </a:ext>
            </a:extLst>
          </p:cNvPr>
          <p:cNvGrpSpPr/>
          <p:nvPr/>
        </p:nvGrpSpPr>
        <p:grpSpPr>
          <a:xfrm>
            <a:off x="3762180" y="2979412"/>
            <a:ext cx="2223836" cy="2135511"/>
            <a:chOff x="1294970" y="2603855"/>
            <a:chExt cx="2223836" cy="21355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3199B4-26AA-740A-C08E-929CC4DA3276}"/>
                </a:ext>
              </a:extLst>
            </p:cNvPr>
            <p:cNvSpPr/>
            <p:nvPr/>
          </p:nvSpPr>
          <p:spPr>
            <a:xfrm>
              <a:off x="1605644" y="2855728"/>
              <a:ext cx="1684564" cy="1883638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24E21B-4DB7-4DE5-2FCF-BB342A49C0F3}"/>
                </a:ext>
              </a:extLst>
            </p:cNvPr>
            <p:cNvSpPr/>
            <p:nvPr/>
          </p:nvSpPr>
          <p:spPr>
            <a:xfrm>
              <a:off x="2953549" y="2603855"/>
              <a:ext cx="336659" cy="251369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602880-7C43-CF0A-AB41-D169A8CDA5E8}"/>
                </a:ext>
              </a:extLst>
            </p:cNvPr>
            <p:cNvSpPr/>
            <p:nvPr/>
          </p:nvSpPr>
          <p:spPr>
            <a:xfrm>
              <a:off x="3290208" y="4136017"/>
              <a:ext cx="228598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7A935B-6D8C-EB2A-16D5-BBDF7604EE73}"/>
                </a:ext>
              </a:extLst>
            </p:cNvPr>
            <p:cNvSpPr/>
            <p:nvPr/>
          </p:nvSpPr>
          <p:spPr>
            <a:xfrm>
              <a:off x="3290208" y="4441774"/>
              <a:ext cx="228598" cy="289427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5901E9-C7AE-53DE-E84D-BDE0B1C6B1F2}"/>
                </a:ext>
              </a:extLst>
            </p:cNvPr>
            <p:cNvSpPr/>
            <p:nvPr/>
          </p:nvSpPr>
          <p:spPr>
            <a:xfrm>
              <a:off x="1294970" y="4136017"/>
              <a:ext cx="310674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7B0400C-20EC-A30C-DB03-7DBAACF00670}"/>
              </a:ext>
            </a:extLst>
          </p:cNvPr>
          <p:cNvSpPr txBox="1"/>
          <p:nvPr/>
        </p:nvSpPr>
        <p:spPr>
          <a:xfrm>
            <a:off x="6406976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94DA7E46-043E-12DA-CB14-AB03CB2F511E}"/>
              </a:ext>
            </a:extLst>
          </p:cNvPr>
          <p:cNvSpPr/>
          <p:nvPr/>
        </p:nvSpPr>
        <p:spPr>
          <a:xfrm>
            <a:off x="7123769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F170EF-E42E-B2C1-6A8A-C3B37E7C291C}"/>
              </a:ext>
            </a:extLst>
          </p:cNvPr>
          <p:cNvSpPr/>
          <p:nvPr/>
        </p:nvSpPr>
        <p:spPr>
          <a:xfrm>
            <a:off x="6717650" y="4778643"/>
            <a:ext cx="1684564" cy="336279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B7F4EB-46D8-7CC8-0DF5-82A978349400}"/>
              </a:ext>
            </a:extLst>
          </p:cNvPr>
          <p:cNvSpPr/>
          <p:nvPr/>
        </p:nvSpPr>
        <p:spPr>
          <a:xfrm>
            <a:off x="8402214" y="4480549"/>
            <a:ext cx="228598" cy="336279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3DFB7A-DB30-4CD4-538A-68D78871AE02}"/>
              </a:ext>
            </a:extLst>
          </p:cNvPr>
          <p:cNvSpPr/>
          <p:nvPr/>
        </p:nvSpPr>
        <p:spPr>
          <a:xfrm>
            <a:off x="8402214" y="4817331"/>
            <a:ext cx="228598" cy="289427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BDDA0A-8909-29B3-1985-D048EA580223}"/>
              </a:ext>
            </a:extLst>
          </p:cNvPr>
          <p:cNvSpPr txBox="1"/>
          <p:nvPr/>
        </p:nvSpPr>
        <p:spPr>
          <a:xfrm>
            <a:off x="3762180" y="2503443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Hay/DMV</a:t>
            </a:r>
            <a:endParaRPr lang="en-US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C86553-2221-82A9-247B-D942F77F832F}"/>
              </a:ext>
            </a:extLst>
          </p:cNvPr>
          <p:cNvSpPr txBox="1"/>
          <p:nvPr/>
        </p:nvSpPr>
        <p:spPr>
          <a:xfrm>
            <a:off x="858416" y="2519321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Office</a:t>
            </a:r>
            <a:endParaRPr lang="en-US" sz="2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C87CA1-D8CA-2ED0-3159-A07A81EEA596}"/>
              </a:ext>
            </a:extLst>
          </p:cNvPr>
          <p:cNvSpPr txBox="1"/>
          <p:nvPr/>
        </p:nvSpPr>
        <p:spPr>
          <a:xfrm>
            <a:off x="6413253" y="2485520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Brent/Dum</a:t>
            </a:r>
            <a:endParaRPr lang="en-US" sz="20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CBBB0D-2C7C-057D-0478-256741997483}"/>
              </a:ext>
            </a:extLst>
          </p:cNvPr>
          <p:cNvSpPr/>
          <p:nvPr/>
        </p:nvSpPr>
        <p:spPr>
          <a:xfrm>
            <a:off x="7062106" y="4480046"/>
            <a:ext cx="1340107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C72BEA-1719-998F-2808-40AFF7FC4A98}"/>
              </a:ext>
            </a:extLst>
          </p:cNvPr>
          <p:cNvSpPr txBox="1"/>
          <p:nvPr/>
        </p:nvSpPr>
        <p:spPr>
          <a:xfrm>
            <a:off x="858416" y="5631257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34 Days Open</a:t>
            </a:r>
            <a:endParaRPr lang="en-US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14A63C-02F5-EBEB-C159-7EF514327A9A}"/>
              </a:ext>
            </a:extLst>
          </p:cNvPr>
          <p:cNvSpPr txBox="1"/>
          <p:nvPr/>
        </p:nvSpPr>
        <p:spPr>
          <a:xfrm>
            <a:off x="3762180" y="5628212"/>
            <a:ext cx="2223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34 Days Open </a:t>
            </a:r>
            <a:b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x 2 sites</a:t>
            </a:r>
            <a:endParaRPr lang="en-US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E7E4FD-24EC-3BC0-44CD-B6B60E0AFFA4}"/>
              </a:ext>
            </a:extLst>
          </p:cNvPr>
          <p:cNvSpPr txBox="1"/>
          <p:nvPr/>
        </p:nvSpPr>
        <p:spPr>
          <a:xfrm>
            <a:off x="6415721" y="5630883"/>
            <a:ext cx="2223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11 Days Open</a:t>
            </a:r>
            <a:b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 x 2 sites</a:t>
            </a:r>
            <a:endParaRPr lang="en-US" sz="20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AC394D-6645-2C04-8685-0C08B3C5EE69}"/>
              </a:ext>
            </a:extLst>
          </p:cNvPr>
          <p:cNvSpPr/>
          <p:nvPr/>
        </p:nvSpPr>
        <p:spPr>
          <a:xfrm>
            <a:off x="8039603" y="2953486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A0F9C4-A6E1-D2C9-75DF-779DFE484868}"/>
              </a:ext>
            </a:extLst>
          </p:cNvPr>
          <p:cNvSpPr/>
          <p:nvPr/>
        </p:nvSpPr>
        <p:spPr>
          <a:xfrm>
            <a:off x="5396365" y="2946619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F090D6-ECFB-DDE8-01CA-F8BC9E734024}"/>
              </a:ext>
            </a:extLst>
          </p:cNvPr>
          <p:cNvSpPr/>
          <p:nvPr/>
        </p:nvSpPr>
        <p:spPr>
          <a:xfrm>
            <a:off x="2492601" y="2953641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84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64E8762-D9BF-4FE6-5202-81A9EBCC49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105832"/>
              </p:ext>
            </p:extLst>
          </p:nvPr>
        </p:nvGraphicFramePr>
        <p:xfrm>
          <a:off x="981514" y="2649215"/>
          <a:ext cx="10352070" cy="399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43A822-EF40-F36B-42CF-70C4A40091B5}"/>
              </a:ext>
            </a:extLst>
          </p:cNvPr>
          <p:cNvSpPr/>
          <p:nvPr/>
        </p:nvSpPr>
        <p:spPr>
          <a:xfrm>
            <a:off x="8839200" y="3537020"/>
            <a:ext cx="2425429" cy="3012401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2888011" y="4458577"/>
            <a:ext cx="5063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Satellites rarely used for most of early voting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ADCF8A-B395-FADC-69F6-8A26D5E78A4F}"/>
              </a:ext>
            </a:extLst>
          </p:cNvPr>
          <p:cNvSpPr/>
          <p:nvPr/>
        </p:nvSpPr>
        <p:spPr>
          <a:xfrm>
            <a:off x="0" y="-25361"/>
            <a:ext cx="2523744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EC908-DFA3-9BF4-5F9D-6D2314C2F0A9}"/>
              </a:ext>
            </a:extLst>
          </p:cNvPr>
          <p:cNvCxnSpPr>
            <a:cxnSpLocks/>
          </p:cNvCxnSpPr>
          <p:nvPr/>
        </p:nvCxnSpPr>
        <p:spPr>
          <a:xfrm>
            <a:off x="8839200" y="495664"/>
            <a:ext cx="2425429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Up 10">
            <a:extLst>
              <a:ext uri="{FF2B5EF4-FFF2-40B4-BE49-F238E27FC236}">
                <a16:creationId xmlns:a16="http://schemas.microsoft.com/office/drawing/2014/main" id="{5E5BD94D-6414-35DD-15B0-87F19A35E269}"/>
              </a:ext>
            </a:extLst>
          </p:cNvPr>
          <p:cNvSpPr/>
          <p:nvPr/>
        </p:nvSpPr>
        <p:spPr>
          <a:xfrm>
            <a:off x="9902412" y="495663"/>
            <a:ext cx="299004" cy="3993890"/>
          </a:xfrm>
          <a:prstGeom prst="upArrow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560AEC-76A1-7DA3-AC1C-689723E9A5E5}"/>
              </a:ext>
            </a:extLst>
          </p:cNvPr>
          <p:cNvSpPr txBox="1"/>
          <p:nvPr/>
        </p:nvSpPr>
        <p:spPr>
          <a:xfrm>
            <a:off x="7857085" y="820490"/>
            <a:ext cx="212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  <a:t>Unused capacity</a:t>
            </a:r>
            <a:b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  <a:t>with 5 sites is </a:t>
            </a:r>
            <a:b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  <a:t>3,000 – 4,000</a:t>
            </a:r>
            <a:b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b="1" i="1" dirty="0">
                <a:solidFill>
                  <a:srgbClr val="000000"/>
                </a:solidFill>
                <a:latin typeface="Open Sans" panose="020B0606030504020204" pitchFamily="34" charset="0"/>
              </a:rPr>
              <a:t>voters per day</a:t>
            </a:r>
            <a:endParaRPr lang="en-US" b="1" i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B66231-9CE8-6F8C-F5D4-716F1388CAFD}"/>
              </a:ext>
            </a:extLst>
          </p:cNvPr>
          <p:cNvCxnSpPr/>
          <p:nvPr/>
        </p:nvCxnSpPr>
        <p:spPr>
          <a:xfrm>
            <a:off x="1662597" y="5748333"/>
            <a:ext cx="7059966" cy="0"/>
          </a:xfrm>
          <a:prstGeom prst="lin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3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3DCE1-97C5-4503-A220-2B87F3670152}"/>
              </a:ext>
            </a:extLst>
          </p:cNvPr>
          <p:cNvSpPr/>
          <p:nvPr/>
        </p:nvSpPr>
        <p:spPr>
          <a:xfrm>
            <a:off x="0" y="0"/>
            <a:ext cx="4572000" cy="68624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1916524"/>
            <a:ext cx="4937211" cy="1325563"/>
          </a:xfrm>
        </p:spPr>
        <p:txBody>
          <a:bodyPr/>
          <a:lstStyle/>
          <a:p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NEW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STARTING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DATES: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1-2-3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6B619-4E02-D27D-664A-582559A7693C}"/>
              </a:ext>
            </a:extLst>
          </p:cNvPr>
          <p:cNvSpPr txBox="1"/>
          <p:nvPr/>
        </p:nvSpPr>
        <p:spPr>
          <a:xfrm>
            <a:off x="5754904" y="1687815"/>
            <a:ext cx="57485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Office Open For Full </a:t>
            </a:r>
            <a:b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45 Days by Statute</a:t>
            </a:r>
          </a:p>
          <a:p>
            <a:endParaRPr lang="en-US" sz="2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All satellite sites:</a:t>
            </a:r>
          </a:p>
          <a:p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1 week for Primary</a:t>
            </a:r>
          </a:p>
          <a:p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2 weeks for General</a:t>
            </a:r>
          </a:p>
          <a:p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3 weeks for Presidential General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01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86705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NEW PRIMARY (&amp; SPECIALS)</a:t>
            </a:r>
          </a:p>
          <a:p>
            <a:r>
              <a:rPr lang="en-US" sz="5000" b="1" dirty="0">
                <a:latin typeface="+mj-lt"/>
              </a:rPr>
              <a:t>	1 WEEK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858416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A8C81DC-95A6-F5CE-5DC8-F3BD45F3AD91}"/>
              </a:ext>
            </a:extLst>
          </p:cNvPr>
          <p:cNvSpPr/>
          <p:nvPr/>
        </p:nvSpPr>
        <p:spPr>
          <a:xfrm>
            <a:off x="1575209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41121B-47AE-9FD3-F52D-234DAC378110}"/>
              </a:ext>
            </a:extLst>
          </p:cNvPr>
          <p:cNvGrpSpPr/>
          <p:nvPr/>
        </p:nvGrpSpPr>
        <p:grpSpPr>
          <a:xfrm>
            <a:off x="858416" y="2979412"/>
            <a:ext cx="2266042" cy="2135511"/>
            <a:chOff x="1294970" y="2603855"/>
            <a:chExt cx="2266042" cy="21355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CDEA8E-7203-512A-BA3C-6806F3EB3BA7}"/>
                </a:ext>
              </a:extLst>
            </p:cNvPr>
            <p:cNvSpPr/>
            <p:nvPr/>
          </p:nvSpPr>
          <p:spPr>
            <a:xfrm>
              <a:off x="1605644" y="2855728"/>
              <a:ext cx="1684564" cy="1883638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7AD680-66DA-57D3-C7CE-8A1610CC850C}"/>
                </a:ext>
              </a:extLst>
            </p:cNvPr>
            <p:cNvSpPr/>
            <p:nvPr/>
          </p:nvSpPr>
          <p:spPr>
            <a:xfrm>
              <a:off x="2953549" y="2603855"/>
              <a:ext cx="336659" cy="251369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FC8437-98A7-5AD4-2504-FDB6BCFDB854}"/>
                </a:ext>
              </a:extLst>
            </p:cNvPr>
            <p:cNvSpPr/>
            <p:nvPr/>
          </p:nvSpPr>
          <p:spPr>
            <a:xfrm>
              <a:off x="3290208" y="4136017"/>
              <a:ext cx="270804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B1A153-9585-3BFA-AE48-23F5D09F3DA0}"/>
                </a:ext>
              </a:extLst>
            </p:cNvPr>
            <p:cNvSpPr/>
            <p:nvPr/>
          </p:nvSpPr>
          <p:spPr>
            <a:xfrm>
              <a:off x="3290208" y="4441774"/>
              <a:ext cx="270804" cy="297592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51BDD1-4D27-CDC6-E11E-49464773A7C1}"/>
                </a:ext>
              </a:extLst>
            </p:cNvPr>
            <p:cNvSpPr/>
            <p:nvPr/>
          </p:nvSpPr>
          <p:spPr>
            <a:xfrm>
              <a:off x="1294970" y="4425947"/>
              <a:ext cx="310674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9B7942-B927-6597-C83C-3C31ACDF0778}"/>
              </a:ext>
            </a:extLst>
          </p:cNvPr>
          <p:cNvSpPr txBox="1"/>
          <p:nvPr/>
        </p:nvSpPr>
        <p:spPr>
          <a:xfrm>
            <a:off x="3762180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3D9A422-63FB-6CE0-1BAC-432C7696630F}"/>
              </a:ext>
            </a:extLst>
          </p:cNvPr>
          <p:cNvSpPr/>
          <p:nvPr/>
        </p:nvSpPr>
        <p:spPr>
          <a:xfrm>
            <a:off x="4478973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3199B4-26AA-740A-C08E-929CC4DA3276}"/>
              </a:ext>
            </a:extLst>
          </p:cNvPr>
          <p:cNvSpPr/>
          <p:nvPr/>
        </p:nvSpPr>
        <p:spPr>
          <a:xfrm>
            <a:off x="4002840" y="4792336"/>
            <a:ext cx="2032690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BDDA0A-8909-29B3-1985-D048EA580223}"/>
              </a:ext>
            </a:extLst>
          </p:cNvPr>
          <p:cNvSpPr txBox="1"/>
          <p:nvPr/>
        </p:nvSpPr>
        <p:spPr>
          <a:xfrm>
            <a:off x="3762180" y="2503443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5 Locations</a:t>
            </a:r>
            <a:endParaRPr lang="en-US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C86553-2221-82A9-247B-D942F77F832F}"/>
              </a:ext>
            </a:extLst>
          </p:cNvPr>
          <p:cNvSpPr txBox="1"/>
          <p:nvPr/>
        </p:nvSpPr>
        <p:spPr>
          <a:xfrm>
            <a:off x="858416" y="2519321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Office</a:t>
            </a:r>
            <a:endParaRPr lang="en-US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C72BEA-1719-998F-2808-40AFF7FC4A98}"/>
              </a:ext>
            </a:extLst>
          </p:cNvPr>
          <p:cNvSpPr txBox="1"/>
          <p:nvPr/>
        </p:nvSpPr>
        <p:spPr>
          <a:xfrm>
            <a:off x="858416" y="5631257"/>
            <a:ext cx="2223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34 Days Open</a:t>
            </a:r>
          </a:p>
          <a:p>
            <a:pPr algn="ctr"/>
            <a:endParaRPr lang="en-US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14A63C-02F5-EBEB-C159-7EF514327A9A}"/>
              </a:ext>
            </a:extLst>
          </p:cNvPr>
          <p:cNvSpPr txBox="1"/>
          <p:nvPr/>
        </p:nvSpPr>
        <p:spPr>
          <a:xfrm>
            <a:off x="3762180" y="5628212"/>
            <a:ext cx="2223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8 Days Open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x 5 Sites</a:t>
            </a: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AB6C76-1FDF-F31F-C97C-DCA92C45372A}"/>
              </a:ext>
            </a:extLst>
          </p:cNvPr>
          <p:cNvSpPr/>
          <p:nvPr/>
        </p:nvSpPr>
        <p:spPr>
          <a:xfrm>
            <a:off x="5729197" y="4494242"/>
            <a:ext cx="306333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7AD9D-F801-C2E4-5AE0-2A6A4795CFB1}"/>
              </a:ext>
            </a:extLst>
          </p:cNvPr>
          <p:cNvSpPr txBox="1"/>
          <p:nvPr/>
        </p:nvSpPr>
        <p:spPr>
          <a:xfrm>
            <a:off x="6952391" y="2400056"/>
            <a:ext cx="42615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Broader access for the public to early voting during its most popular times</a:t>
            </a:r>
            <a:b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3 weekend days for voting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Main Office and mail voting can handle “early early” voters</a:t>
            </a:r>
            <a:endParaRPr lang="en-US" sz="3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5CE8CE-B296-D1EE-1C9E-18D114D4FB16}"/>
              </a:ext>
            </a:extLst>
          </p:cNvPr>
          <p:cNvSpPr/>
          <p:nvPr/>
        </p:nvSpPr>
        <p:spPr>
          <a:xfrm>
            <a:off x="5396365" y="2946619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769D91-B4FB-EC9D-7A00-8A973F04D6D0}"/>
              </a:ext>
            </a:extLst>
          </p:cNvPr>
          <p:cNvSpPr/>
          <p:nvPr/>
        </p:nvSpPr>
        <p:spPr>
          <a:xfrm>
            <a:off x="2492601" y="2953641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99AA83-2EEF-A624-1D08-FEEEBE1268A2}"/>
              </a:ext>
            </a:extLst>
          </p:cNvPr>
          <p:cNvSpPr/>
          <p:nvPr/>
        </p:nvSpPr>
        <p:spPr>
          <a:xfrm>
            <a:off x="3696507" y="4792336"/>
            <a:ext cx="306333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NEW GENERAL</a:t>
            </a:r>
          </a:p>
          <a:p>
            <a:r>
              <a:rPr lang="en-US" sz="5000" b="1" dirty="0">
                <a:latin typeface="+mj-lt"/>
              </a:rPr>
              <a:t>	2 WEEKS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858416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A8C81DC-95A6-F5CE-5DC8-F3BD45F3AD91}"/>
              </a:ext>
            </a:extLst>
          </p:cNvPr>
          <p:cNvSpPr/>
          <p:nvPr/>
        </p:nvSpPr>
        <p:spPr>
          <a:xfrm>
            <a:off x="1575209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41121B-47AE-9FD3-F52D-234DAC378110}"/>
              </a:ext>
            </a:extLst>
          </p:cNvPr>
          <p:cNvGrpSpPr/>
          <p:nvPr/>
        </p:nvGrpSpPr>
        <p:grpSpPr>
          <a:xfrm>
            <a:off x="858416" y="2979412"/>
            <a:ext cx="2223836" cy="2135511"/>
            <a:chOff x="1294970" y="2603855"/>
            <a:chExt cx="2223836" cy="21355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CDEA8E-7203-512A-BA3C-6806F3EB3BA7}"/>
                </a:ext>
              </a:extLst>
            </p:cNvPr>
            <p:cNvSpPr/>
            <p:nvPr/>
          </p:nvSpPr>
          <p:spPr>
            <a:xfrm>
              <a:off x="1605644" y="2855728"/>
              <a:ext cx="1684564" cy="1883638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7AD680-66DA-57D3-C7CE-8A1610CC850C}"/>
                </a:ext>
              </a:extLst>
            </p:cNvPr>
            <p:cNvSpPr/>
            <p:nvPr/>
          </p:nvSpPr>
          <p:spPr>
            <a:xfrm>
              <a:off x="2953549" y="2603855"/>
              <a:ext cx="336659" cy="251369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FC8437-98A7-5AD4-2504-FDB6BCFDB854}"/>
                </a:ext>
              </a:extLst>
            </p:cNvPr>
            <p:cNvSpPr/>
            <p:nvPr/>
          </p:nvSpPr>
          <p:spPr>
            <a:xfrm>
              <a:off x="3290208" y="4136017"/>
              <a:ext cx="228598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B1A153-9585-3BFA-AE48-23F5D09F3DA0}"/>
                </a:ext>
              </a:extLst>
            </p:cNvPr>
            <p:cNvSpPr/>
            <p:nvPr/>
          </p:nvSpPr>
          <p:spPr>
            <a:xfrm>
              <a:off x="3290208" y="4441774"/>
              <a:ext cx="228598" cy="289427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51BDD1-4D27-CDC6-E11E-49464773A7C1}"/>
                </a:ext>
              </a:extLst>
            </p:cNvPr>
            <p:cNvSpPr/>
            <p:nvPr/>
          </p:nvSpPr>
          <p:spPr>
            <a:xfrm>
              <a:off x="1294970" y="4136017"/>
              <a:ext cx="310674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9B7942-B927-6597-C83C-3C31ACDF0778}"/>
              </a:ext>
            </a:extLst>
          </p:cNvPr>
          <p:cNvSpPr txBox="1"/>
          <p:nvPr/>
        </p:nvSpPr>
        <p:spPr>
          <a:xfrm>
            <a:off x="3762180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3D9A422-63FB-6CE0-1BAC-432C7696630F}"/>
              </a:ext>
            </a:extLst>
          </p:cNvPr>
          <p:cNvSpPr/>
          <p:nvPr/>
        </p:nvSpPr>
        <p:spPr>
          <a:xfrm>
            <a:off x="4478973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3199B4-26AA-740A-C08E-929CC4DA3276}"/>
              </a:ext>
            </a:extLst>
          </p:cNvPr>
          <p:cNvSpPr/>
          <p:nvPr/>
        </p:nvSpPr>
        <p:spPr>
          <a:xfrm>
            <a:off x="4057650" y="4792336"/>
            <a:ext cx="1928366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BDDA0A-8909-29B3-1985-D048EA580223}"/>
              </a:ext>
            </a:extLst>
          </p:cNvPr>
          <p:cNvSpPr txBox="1"/>
          <p:nvPr/>
        </p:nvSpPr>
        <p:spPr>
          <a:xfrm>
            <a:off x="3762180" y="2503443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5 Locations</a:t>
            </a:r>
            <a:endParaRPr lang="en-US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C86553-2221-82A9-247B-D942F77F832F}"/>
              </a:ext>
            </a:extLst>
          </p:cNvPr>
          <p:cNvSpPr txBox="1"/>
          <p:nvPr/>
        </p:nvSpPr>
        <p:spPr>
          <a:xfrm>
            <a:off x="858416" y="2519321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Office</a:t>
            </a:r>
            <a:endParaRPr lang="en-US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C72BEA-1719-998F-2808-40AFF7FC4A98}"/>
              </a:ext>
            </a:extLst>
          </p:cNvPr>
          <p:cNvSpPr txBox="1"/>
          <p:nvPr/>
        </p:nvSpPr>
        <p:spPr>
          <a:xfrm>
            <a:off x="858416" y="5631257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34 Days Open</a:t>
            </a:r>
            <a:endParaRPr lang="en-US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14A63C-02F5-EBEB-C159-7EF514327A9A}"/>
              </a:ext>
            </a:extLst>
          </p:cNvPr>
          <p:cNvSpPr txBox="1"/>
          <p:nvPr/>
        </p:nvSpPr>
        <p:spPr>
          <a:xfrm>
            <a:off x="3762180" y="5628212"/>
            <a:ext cx="2223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13 Days Open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x 5 sites</a:t>
            </a: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AB6C76-1FDF-F31F-C97C-DCA92C45372A}"/>
              </a:ext>
            </a:extLst>
          </p:cNvPr>
          <p:cNvSpPr/>
          <p:nvPr/>
        </p:nvSpPr>
        <p:spPr>
          <a:xfrm>
            <a:off x="3820886" y="4494242"/>
            <a:ext cx="2165130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7AD9D-F801-C2E4-5AE0-2A6A4795CFB1}"/>
              </a:ext>
            </a:extLst>
          </p:cNvPr>
          <p:cNvSpPr txBox="1"/>
          <p:nvPr/>
        </p:nvSpPr>
        <p:spPr>
          <a:xfrm>
            <a:off x="6679875" y="1880113"/>
            <a:ext cx="46838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BENEFITS</a:t>
            </a:r>
            <a:b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Sunday start unique and can draw media attention to inform the public, only county open that day</a:t>
            </a:r>
            <a:b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Covers highest voting period without having line issues</a:t>
            </a:r>
            <a:b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3 different weekends of voting, more than nearly all jurisdictions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B3FF40-4FF2-2923-0F22-135545825B9C}"/>
              </a:ext>
            </a:extLst>
          </p:cNvPr>
          <p:cNvSpPr/>
          <p:nvPr/>
        </p:nvSpPr>
        <p:spPr>
          <a:xfrm>
            <a:off x="5396365" y="2946619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807CE9-0F23-CCC7-90E8-58B1F9D7A7CE}"/>
              </a:ext>
            </a:extLst>
          </p:cNvPr>
          <p:cNvSpPr/>
          <p:nvPr/>
        </p:nvSpPr>
        <p:spPr>
          <a:xfrm>
            <a:off x="2492601" y="2953641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9053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NEW PRESIDENTIAL GENERAL</a:t>
            </a:r>
          </a:p>
          <a:p>
            <a:r>
              <a:rPr lang="en-US" sz="5000" b="1" dirty="0">
                <a:latin typeface="+mj-lt"/>
              </a:rPr>
              <a:t>	3 WEEKS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858416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A8C81DC-95A6-F5CE-5DC8-F3BD45F3AD91}"/>
              </a:ext>
            </a:extLst>
          </p:cNvPr>
          <p:cNvSpPr/>
          <p:nvPr/>
        </p:nvSpPr>
        <p:spPr>
          <a:xfrm>
            <a:off x="1575209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41121B-47AE-9FD3-F52D-234DAC378110}"/>
              </a:ext>
            </a:extLst>
          </p:cNvPr>
          <p:cNvGrpSpPr/>
          <p:nvPr/>
        </p:nvGrpSpPr>
        <p:grpSpPr>
          <a:xfrm>
            <a:off x="858416" y="2979412"/>
            <a:ext cx="2223836" cy="2135511"/>
            <a:chOff x="1294970" y="2603855"/>
            <a:chExt cx="2223836" cy="21355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CDEA8E-7203-512A-BA3C-6806F3EB3BA7}"/>
                </a:ext>
              </a:extLst>
            </p:cNvPr>
            <p:cNvSpPr/>
            <p:nvPr/>
          </p:nvSpPr>
          <p:spPr>
            <a:xfrm>
              <a:off x="1605644" y="2855728"/>
              <a:ext cx="1684564" cy="1883638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7AD680-66DA-57D3-C7CE-8A1610CC850C}"/>
                </a:ext>
              </a:extLst>
            </p:cNvPr>
            <p:cNvSpPr/>
            <p:nvPr/>
          </p:nvSpPr>
          <p:spPr>
            <a:xfrm>
              <a:off x="2953549" y="2603855"/>
              <a:ext cx="336659" cy="251369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FC8437-98A7-5AD4-2504-FDB6BCFDB854}"/>
                </a:ext>
              </a:extLst>
            </p:cNvPr>
            <p:cNvSpPr/>
            <p:nvPr/>
          </p:nvSpPr>
          <p:spPr>
            <a:xfrm>
              <a:off x="3290208" y="4136017"/>
              <a:ext cx="228598" cy="305254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B1A153-9585-3BFA-AE48-23F5D09F3DA0}"/>
                </a:ext>
              </a:extLst>
            </p:cNvPr>
            <p:cNvSpPr/>
            <p:nvPr/>
          </p:nvSpPr>
          <p:spPr>
            <a:xfrm>
              <a:off x="3290208" y="4441774"/>
              <a:ext cx="228598" cy="289427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51BDD1-4D27-CDC6-E11E-49464773A7C1}"/>
                </a:ext>
              </a:extLst>
            </p:cNvPr>
            <p:cNvSpPr/>
            <p:nvPr/>
          </p:nvSpPr>
          <p:spPr>
            <a:xfrm>
              <a:off x="1294970" y="3837088"/>
              <a:ext cx="310674" cy="604183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9B7942-B927-6597-C83C-3C31ACDF0778}"/>
              </a:ext>
            </a:extLst>
          </p:cNvPr>
          <p:cNvSpPr txBox="1"/>
          <p:nvPr/>
        </p:nvSpPr>
        <p:spPr>
          <a:xfrm>
            <a:off x="3762180" y="2916654"/>
            <a:ext cx="278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S   M   T   W   T   F   S</a:t>
            </a:r>
            <a:br>
              <a:rPr lang="en-US" sz="2000" dirty="0"/>
            </a:br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T   W   T   F   S</a:t>
            </a:r>
          </a:p>
          <a:p>
            <a:pPr marL="0" lvl="1"/>
            <a:r>
              <a:rPr lang="en-US" sz="2000" dirty="0"/>
              <a:t>S   M   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3D9A422-63FB-6CE0-1BAC-432C7696630F}"/>
              </a:ext>
            </a:extLst>
          </p:cNvPr>
          <p:cNvSpPr/>
          <p:nvPr/>
        </p:nvSpPr>
        <p:spPr>
          <a:xfrm>
            <a:off x="4478973" y="5106758"/>
            <a:ext cx="243439" cy="26003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3199B4-26AA-740A-C08E-929CC4DA3276}"/>
              </a:ext>
            </a:extLst>
          </p:cNvPr>
          <p:cNvSpPr/>
          <p:nvPr/>
        </p:nvSpPr>
        <p:spPr>
          <a:xfrm>
            <a:off x="4057650" y="4792336"/>
            <a:ext cx="1928366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BDDA0A-8909-29B3-1985-D048EA580223}"/>
              </a:ext>
            </a:extLst>
          </p:cNvPr>
          <p:cNvSpPr txBox="1"/>
          <p:nvPr/>
        </p:nvSpPr>
        <p:spPr>
          <a:xfrm>
            <a:off x="3762180" y="2503443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5</a:t>
            </a:r>
            <a:r>
              <a:rPr lang="en-US" sz="2000" b="1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 Locations</a:t>
            </a:r>
            <a:endParaRPr lang="en-US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C86553-2221-82A9-247B-D942F77F832F}"/>
              </a:ext>
            </a:extLst>
          </p:cNvPr>
          <p:cNvSpPr txBox="1"/>
          <p:nvPr/>
        </p:nvSpPr>
        <p:spPr>
          <a:xfrm>
            <a:off x="858416" y="2519321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Office</a:t>
            </a:r>
            <a:endParaRPr lang="en-US" sz="2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C72BEA-1719-998F-2808-40AFF7FC4A98}"/>
              </a:ext>
            </a:extLst>
          </p:cNvPr>
          <p:cNvSpPr txBox="1"/>
          <p:nvPr/>
        </p:nvSpPr>
        <p:spPr>
          <a:xfrm>
            <a:off x="858416" y="5631257"/>
            <a:ext cx="222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35 Days</a:t>
            </a:r>
            <a:endParaRPr lang="en-US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14A63C-02F5-EBEB-C159-7EF514327A9A}"/>
              </a:ext>
            </a:extLst>
          </p:cNvPr>
          <p:cNvSpPr txBox="1"/>
          <p:nvPr/>
        </p:nvSpPr>
        <p:spPr>
          <a:xfrm>
            <a:off x="3762180" y="5628212"/>
            <a:ext cx="2223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20 Days Open </a:t>
            </a:r>
            <a:b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x 5 sites</a:t>
            </a: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AB6C76-1FDF-F31F-C97C-DCA92C45372A}"/>
              </a:ext>
            </a:extLst>
          </p:cNvPr>
          <p:cNvSpPr/>
          <p:nvPr/>
        </p:nvSpPr>
        <p:spPr>
          <a:xfrm>
            <a:off x="3762180" y="4494242"/>
            <a:ext cx="2223836" cy="298094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7AD9D-F801-C2E4-5AE0-2A6A4795CFB1}"/>
              </a:ext>
            </a:extLst>
          </p:cNvPr>
          <p:cNvSpPr txBox="1"/>
          <p:nvPr/>
        </p:nvSpPr>
        <p:spPr>
          <a:xfrm>
            <a:off x="6549354" y="2429102"/>
            <a:ext cx="465479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BENEFITS</a:t>
            </a:r>
            <a:b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Creates more voter capacity than current presidential elections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Increases costs only for busiest election in 4-year cycle when its appropriate</a:t>
            </a:r>
            <a:b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5 weekend days of voting at all locations means broad access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275FC2-2B30-97B9-5CE8-31B7FDA39702}"/>
              </a:ext>
            </a:extLst>
          </p:cNvPr>
          <p:cNvSpPr/>
          <p:nvPr/>
        </p:nvSpPr>
        <p:spPr>
          <a:xfrm>
            <a:off x="3762180" y="4179305"/>
            <a:ext cx="2223836" cy="314937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1A0605-1BEF-C50C-4214-3726BBAFCBEC}"/>
              </a:ext>
            </a:extLst>
          </p:cNvPr>
          <p:cNvSpPr/>
          <p:nvPr/>
        </p:nvSpPr>
        <p:spPr>
          <a:xfrm>
            <a:off x="5396365" y="2946619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F4E29A-53D1-101A-7FE6-0956D5CCAE27}"/>
              </a:ext>
            </a:extLst>
          </p:cNvPr>
          <p:cNvSpPr/>
          <p:nvPr/>
        </p:nvSpPr>
        <p:spPr>
          <a:xfrm>
            <a:off x="2492601" y="2953641"/>
            <a:ext cx="336659" cy="32722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AED608-DAB1-53BB-2727-E077FDB3260A}"/>
              </a:ext>
            </a:extLst>
          </p:cNvPr>
          <p:cNvSpPr/>
          <p:nvPr/>
        </p:nvSpPr>
        <p:spPr>
          <a:xfrm>
            <a:off x="2853654" y="4212645"/>
            <a:ext cx="228598" cy="298425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9053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ELECTION OFFICER STAFFING </a:t>
            </a:r>
            <a:br>
              <a:rPr lang="en-US" sz="5000" b="1" dirty="0">
                <a:latin typeface="+mj-lt"/>
              </a:rPr>
            </a:br>
            <a:r>
              <a:rPr lang="en-US" sz="5000" b="1" dirty="0">
                <a:latin typeface="+mj-lt"/>
              </a:rPr>
              <a:t>COST COMPARISON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7AD9D-F801-C2E4-5AE0-2A6A4795CFB1}"/>
              </a:ext>
            </a:extLst>
          </p:cNvPr>
          <p:cNvSpPr txBox="1"/>
          <p:nvPr/>
        </p:nvSpPr>
        <p:spPr>
          <a:xfrm>
            <a:off x="351789" y="2727831"/>
            <a:ext cx="85450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				</a:t>
            </a:r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Current		New </a:t>
            </a:r>
          </a:p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Primary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			$73,440		$53,280</a:t>
            </a:r>
            <a:b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General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			$89,280		$71,280	</a:t>
            </a:r>
            <a:b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Pres. General		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$99,200		$116,100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2BCB9-3BEC-3ED1-B095-C178BD4B80AD}"/>
              </a:ext>
            </a:extLst>
          </p:cNvPr>
          <p:cNvSpPr txBox="1"/>
          <p:nvPr/>
        </p:nvSpPr>
        <p:spPr>
          <a:xfrm>
            <a:off x="9541071" y="2466647"/>
            <a:ext cx="1969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Open Sans" panose="020B0606030504020204" pitchFamily="34" charset="0"/>
              </a:rPr>
              <a:t>Saves nearly </a:t>
            </a:r>
            <a:r>
              <a:rPr lang="en-US" sz="2400" i="1" u="sng" dirty="0">
                <a:solidFill>
                  <a:srgbClr val="000000"/>
                </a:solidFill>
                <a:latin typeface="Open Sans" panose="020B0606030504020204" pitchFamily="34" charset="0"/>
              </a:rPr>
              <a:t>$120,000 </a:t>
            </a:r>
            <a:r>
              <a:rPr lang="en-US" sz="2400" i="1" dirty="0">
                <a:solidFill>
                  <a:srgbClr val="000000"/>
                </a:solidFill>
                <a:latin typeface="Open Sans" panose="020B0606030504020204" pitchFamily="34" charset="0"/>
              </a:rPr>
              <a:t>over every </a:t>
            </a:r>
            <a:br>
              <a:rPr lang="en-US" sz="2400" i="1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Open Sans" panose="020B0606030504020204" pitchFamily="34" charset="0"/>
              </a:rPr>
              <a:t>4-year cycle while </a:t>
            </a:r>
            <a:r>
              <a:rPr lang="en-US" sz="2400" i="1" u="sng" dirty="0">
                <a:solidFill>
                  <a:srgbClr val="000000"/>
                </a:solidFill>
                <a:latin typeface="Open Sans" panose="020B0606030504020204" pitchFamily="34" charset="0"/>
              </a:rPr>
              <a:t>broadening</a:t>
            </a:r>
            <a:r>
              <a:rPr lang="en-US" sz="2400" i="1" dirty="0">
                <a:solidFill>
                  <a:srgbClr val="000000"/>
                </a:solidFill>
                <a:latin typeface="Open Sans" panose="020B0606030504020204" pitchFamily="34" charset="0"/>
              </a:rPr>
              <a:t> access to early voting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D7B37E-2FDE-8857-C16C-95024BC984B0}"/>
              </a:ext>
            </a:extLst>
          </p:cNvPr>
          <p:cNvGrpSpPr/>
          <p:nvPr/>
        </p:nvGrpSpPr>
        <p:grpSpPr>
          <a:xfrm>
            <a:off x="6471435" y="3630705"/>
            <a:ext cx="2425430" cy="2685983"/>
            <a:chOff x="6471435" y="3630705"/>
            <a:chExt cx="2425430" cy="26859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D4D3C1-DE15-7AFD-809B-E4CFA0D38D85}"/>
                </a:ext>
              </a:extLst>
            </p:cNvPr>
            <p:cNvSpPr/>
            <p:nvPr/>
          </p:nvSpPr>
          <p:spPr>
            <a:xfrm>
              <a:off x="6471436" y="3630705"/>
              <a:ext cx="2425429" cy="718873"/>
            </a:xfrm>
            <a:prstGeom prst="rect">
              <a:avLst/>
            </a:prstGeom>
            <a:solidFill>
              <a:srgbClr val="FFFF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AA8FD6-03E0-B6B1-1304-950B40F5F904}"/>
                </a:ext>
              </a:extLst>
            </p:cNvPr>
            <p:cNvSpPr/>
            <p:nvPr/>
          </p:nvSpPr>
          <p:spPr>
            <a:xfrm>
              <a:off x="6471435" y="5597815"/>
              <a:ext cx="2425429" cy="718873"/>
            </a:xfrm>
            <a:prstGeom prst="rect">
              <a:avLst/>
            </a:prstGeom>
            <a:solidFill>
              <a:srgbClr val="FFFF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581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5" y="662473"/>
            <a:ext cx="90530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SUGGESTED HOURS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7AD9D-F801-C2E4-5AE0-2A6A4795CFB1}"/>
              </a:ext>
            </a:extLst>
          </p:cNvPr>
          <p:cNvSpPr txBox="1"/>
          <p:nvPr/>
        </p:nvSpPr>
        <p:spPr>
          <a:xfrm>
            <a:off x="1585362" y="2371808"/>
            <a:ext cx="7599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		</a:t>
            </a: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Sunday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		11:00 am – 5:00 pm</a:t>
            </a:r>
          </a:p>
          <a:p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Weekdays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	8:30 am – 4:30 pm</a:t>
            </a:r>
          </a:p>
          <a:p>
            <a:endParaRPr lang="en-US" sz="32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Saturday	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8:30 am – 5:00 pm</a:t>
            </a:r>
          </a:p>
        </p:txBody>
      </p:sp>
    </p:spTree>
    <p:extLst>
      <p:ext uri="{BB962C8B-B14F-4D97-AF65-F5344CB8AC3E}">
        <p14:creationId xmlns:p14="http://schemas.microsoft.com/office/powerpoint/2010/main" val="7671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CONSIDERATIONS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5958038" y="3810923"/>
            <a:ext cx="57374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Most counties do not have satellite locations, but it is more common in large counties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4DF0761-0748-663F-C19A-CC051E5FE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95" t="14412" r="2934" b="9162"/>
          <a:stretch/>
        </p:blipFill>
        <p:spPr>
          <a:xfrm>
            <a:off x="0" y="3603245"/>
            <a:ext cx="5958038" cy="3254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24EE0-F2E1-BCB3-0BAE-63482F364A84}"/>
              </a:ext>
            </a:extLst>
          </p:cNvPr>
          <p:cNvSpPr txBox="1"/>
          <p:nvPr/>
        </p:nvSpPr>
        <p:spPr>
          <a:xfrm>
            <a:off x="184056" y="1267202"/>
            <a:ext cx="76687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sz="4000" dirty="0"/>
          </a:p>
          <a:p>
            <a:pPr lvl="1"/>
            <a:r>
              <a:rPr lang="en-US" sz="4000" dirty="0"/>
              <a:t>Early Voting satellite offices must be established by local ordinance</a:t>
            </a:r>
          </a:p>
        </p:txBody>
      </p:sp>
    </p:spTree>
    <p:extLst>
      <p:ext uri="{BB962C8B-B14F-4D97-AF65-F5344CB8AC3E}">
        <p14:creationId xmlns:p14="http://schemas.microsoft.com/office/powerpoint/2010/main" val="565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8"/>
    </mc:Choice>
    <mc:Fallback xmlns="">
      <p:transition spd="slow" advTm="14548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le of stickers with text and stars&#10;&#10;Description automatically generated">
            <a:extLst>
              <a:ext uri="{FF2B5EF4-FFF2-40B4-BE49-F238E27FC236}">
                <a16:creationId xmlns:a16="http://schemas.microsoft.com/office/drawing/2014/main" id="{14270D1E-81CC-149A-7934-3FCBD17A3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l="5566" t="9400" r="3597" b="2467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FA09DF-9924-B61A-D2A9-909AC9B7DCAF}"/>
              </a:ext>
            </a:extLst>
          </p:cNvPr>
          <p:cNvSpPr/>
          <p:nvPr/>
        </p:nvSpPr>
        <p:spPr>
          <a:xfrm>
            <a:off x="3265713" y="2351315"/>
            <a:ext cx="6357257" cy="17126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90888-C409-17A0-D37F-E02515C7650A}"/>
              </a:ext>
            </a:extLst>
          </p:cNvPr>
          <p:cNvSpPr txBox="1"/>
          <p:nvPr/>
        </p:nvSpPr>
        <p:spPr>
          <a:xfrm>
            <a:off x="3265713" y="2660658"/>
            <a:ext cx="6357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SPECIALS</a:t>
            </a:r>
          </a:p>
        </p:txBody>
      </p:sp>
    </p:spTree>
    <p:extLst>
      <p:ext uri="{BB962C8B-B14F-4D97-AF65-F5344CB8AC3E}">
        <p14:creationId xmlns:p14="http://schemas.microsoft.com/office/powerpoint/2010/main" val="2251549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SPECIAL ELECTIONS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1578710" y="2099247"/>
            <a:ext cx="9285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Codify in new ordinance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4DF0761-0748-663F-C19A-CC051E5FE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37" t="14412" r="2934" b="9162"/>
          <a:stretch/>
        </p:blipFill>
        <p:spPr>
          <a:xfrm>
            <a:off x="0" y="3603245"/>
            <a:ext cx="4916638" cy="3254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24EE0-F2E1-BCB3-0BAE-63482F364A84}"/>
              </a:ext>
            </a:extLst>
          </p:cNvPr>
          <p:cNvSpPr txBox="1"/>
          <p:nvPr/>
        </p:nvSpPr>
        <p:spPr>
          <a:xfrm>
            <a:off x="5451415" y="3712716"/>
            <a:ext cx="54477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4000" dirty="0"/>
              <a:t>Specify the use of </a:t>
            </a:r>
            <a:br>
              <a:rPr lang="en-US" sz="4000" dirty="0"/>
            </a:br>
            <a:r>
              <a:rPr lang="en-US" sz="4000" dirty="0"/>
              <a:t>any satellite locations </a:t>
            </a:r>
            <a:br>
              <a:rPr lang="en-US" sz="4000" dirty="0"/>
            </a:br>
            <a:r>
              <a:rPr lang="en-US" sz="4000" dirty="0"/>
              <a:t>in the district if not a </a:t>
            </a:r>
            <a:br>
              <a:rPr lang="en-US" sz="4000" dirty="0"/>
            </a:br>
            <a:r>
              <a:rPr lang="en-US" sz="4000" dirty="0"/>
              <a:t>countywide election</a:t>
            </a:r>
          </a:p>
        </p:txBody>
      </p:sp>
    </p:spTree>
    <p:extLst>
      <p:ext uri="{BB962C8B-B14F-4D97-AF65-F5344CB8AC3E}">
        <p14:creationId xmlns:p14="http://schemas.microsoft.com/office/powerpoint/2010/main" val="1479351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0D73C-D2EE-21A8-1EB9-C5A6FAD44A25}"/>
              </a:ext>
            </a:extLst>
          </p:cNvPr>
          <p:cNvSpPr txBox="1"/>
          <p:nvPr/>
        </p:nvSpPr>
        <p:spPr>
          <a:xfrm>
            <a:off x="1140510" y="588747"/>
            <a:ext cx="1051764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1800"/>
              </a:spcBef>
            </a:pPr>
            <a:r>
              <a:rPr lang="en-US" sz="6600" b="1" dirty="0"/>
              <a:t>GOALS</a:t>
            </a:r>
            <a:r>
              <a:rPr lang="en-US" sz="4000" dirty="0"/>
              <a:t>	</a:t>
            </a:r>
          </a:p>
          <a:p>
            <a:pPr lvl="1">
              <a:spcBef>
                <a:spcPts val="3000"/>
              </a:spcBef>
            </a:pPr>
            <a:r>
              <a:rPr lang="en-US" sz="4000" dirty="0"/>
              <a:t>		Voter </a:t>
            </a:r>
            <a:r>
              <a:rPr lang="en-US" sz="4000" b="1" u="sng" dirty="0"/>
              <a:t>access </a:t>
            </a:r>
          </a:p>
          <a:p>
            <a:pPr lvl="1">
              <a:spcBef>
                <a:spcPts val="3000"/>
              </a:spcBef>
            </a:pPr>
            <a:r>
              <a:rPr lang="en-US" sz="4000" dirty="0"/>
              <a:t>		Geographic </a:t>
            </a:r>
            <a:r>
              <a:rPr lang="en-US" sz="4000" b="1" u="sng" dirty="0"/>
              <a:t>balance</a:t>
            </a:r>
            <a:endParaRPr lang="en-US" sz="4000" u="sng" dirty="0"/>
          </a:p>
          <a:p>
            <a:pPr lvl="1">
              <a:spcBef>
                <a:spcPts val="3000"/>
              </a:spcBef>
            </a:pPr>
            <a:r>
              <a:rPr lang="en-US" sz="4000" b="1" dirty="0"/>
              <a:t>		</a:t>
            </a:r>
            <a:r>
              <a:rPr lang="en-US" sz="4000" b="1" u="sng" dirty="0"/>
              <a:t>Cost effective</a:t>
            </a:r>
            <a:r>
              <a:rPr lang="en-US" sz="4000" b="1" dirty="0"/>
              <a:t> </a:t>
            </a:r>
            <a:r>
              <a:rPr lang="en-US" sz="4000" dirty="0"/>
              <a:t>use of funds</a:t>
            </a:r>
          </a:p>
          <a:p>
            <a:pPr lvl="1">
              <a:spcBef>
                <a:spcPts val="3000"/>
              </a:spcBef>
            </a:pPr>
            <a:r>
              <a:rPr lang="en-US" sz="4000" dirty="0"/>
              <a:t>		Give voters </a:t>
            </a:r>
            <a:r>
              <a:rPr lang="en-US" sz="4000" b="1" u="sng" dirty="0"/>
              <a:t>consistency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2CF0D8-19C3-BFEC-C077-FEE59E49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4" t="16330" r="79132" b="36882"/>
          <a:stretch/>
        </p:blipFill>
        <p:spPr>
          <a:xfrm>
            <a:off x="1986245" y="1777738"/>
            <a:ext cx="986069" cy="976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C33245-C578-A3CC-9E83-284E4626F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4" t="16330" r="79132" b="36882"/>
          <a:stretch/>
        </p:blipFill>
        <p:spPr>
          <a:xfrm>
            <a:off x="1986244" y="2807835"/>
            <a:ext cx="986069" cy="976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FB107C-F63B-F61F-55BD-E47A4FEA2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4" t="16330" r="79132" b="36882"/>
          <a:stretch/>
        </p:blipFill>
        <p:spPr>
          <a:xfrm>
            <a:off x="1986244" y="3837932"/>
            <a:ext cx="986069" cy="976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37188D-FF9A-32F4-300D-19EF3B124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4" t="16330" r="79132" b="36882"/>
          <a:stretch/>
        </p:blipFill>
        <p:spPr>
          <a:xfrm>
            <a:off x="1959088" y="4859879"/>
            <a:ext cx="986069" cy="97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468" y="2722487"/>
            <a:ext cx="7828384" cy="921807"/>
          </a:xfrm>
        </p:spPr>
        <p:txBody>
          <a:bodyPr/>
          <a:lstStyle/>
          <a:p>
            <a:pPr algn="ctr"/>
            <a:r>
              <a:rPr lang="en-US" sz="3200" dirty="0"/>
              <a:t>FOR VOTING INFORMATION: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www.</a:t>
            </a:r>
            <a:r>
              <a:rPr lang="en-US" sz="4000" dirty="0"/>
              <a:t>pwcvotes.org</a:t>
            </a:r>
            <a:br>
              <a:rPr lang="en-US" sz="8000" dirty="0"/>
            </a:br>
            <a:endParaRPr lang="en-US" sz="8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626B0-F65C-4B89-9E9E-A990173C66C8}"/>
              </a:ext>
            </a:extLst>
          </p:cNvPr>
          <p:cNvSpPr/>
          <p:nvPr/>
        </p:nvSpPr>
        <p:spPr>
          <a:xfrm>
            <a:off x="9837259" y="25538"/>
            <a:ext cx="2144944" cy="1156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D08924-8FF7-4504-AC18-44C955D41C2F}"/>
              </a:ext>
            </a:extLst>
          </p:cNvPr>
          <p:cNvSpPr/>
          <p:nvPr/>
        </p:nvSpPr>
        <p:spPr>
          <a:xfrm>
            <a:off x="5740660" y="3891251"/>
            <a:ext cx="3661730" cy="16552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CONSIDERATIONS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668420" y="1912806"/>
            <a:ext cx="6117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/>
              <a:t>Mail voting has become popular and is growing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More data now exists to examine early voting participation and patterns</a:t>
            </a:r>
          </a:p>
        </p:txBody>
      </p:sp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4DF0761-0748-663F-C19A-CC051E5FE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9" t="14412" r="57880" b="9162"/>
          <a:stretch/>
        </p:blipFill>
        <p:spPr>
          <a:xfrm>
            <a:off x="6999606" y="3429000"/>
            <a:ext cx="5192394" cy="34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0"/>
    </mc:Choice>
    <mc:Fallback xmlns="">
      <p:transition spd="slow" advTm="1682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EARLY VOTING</a:t>
            </a:r>
            <a:br>
              <a:rPr lang="en-US" sz="5000" b="1" dirty="0">
                <a:latin typeface="+mj-lt"/>
              </a:rPr>
            </a:br>
            <a:r>
              <a:rPr lang="en-US" sz="5000" b="1" dirty="0">
                <a:latin typeface="+mj-lt"/>
              </a:rPr>
              <a:t>SITE 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480464" y="2416969"/>
            <a:ext cx="90171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4000" dirty="0"/>
              <a:t>Accessibility of facilities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4000" dirty="0"/>
              <a:t>Adequate parking available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4000" dirty="0"/>
              <a:t>Public building (own or lease)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4000" dirty="0"/>
              <a:t>Adequate room size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4000" dirty="0"/>
              <a:t>Security of equipment/materials</a:t>
            </a:r>
          </a:p>
          <a:p>
            <a:pPr lvl="1"/>
            <a:endParaRPr lang="en-US" sz="4000" dirty="0"/>
          </a:p>
          <a:p>
            <a:pPr lvl="1"/>
            <a:r>
              <a:rPr lang="en-US" sz="2400" i="1" dirty="0"/>
              <a:t>VA Code </a:t>
            </a:r>
            <a:r>
              <a:rPr lang="en-US" sz="2400" b="0" i="1" dirty="0">
                <a:solidFill>
                  <a:srgbClr val="444444"/>
                </a:solidFill>
                <a:effectLst/>
                <a:latin typeface="PT Serif" panose="020A0603040505020204" pitchFamily="18" charset="0"/>
              </a:rPr>
              <a:t>§ </a:t>
            </a:r>
            <a:r>
              <a:rPr lang="en-US" sz="2400" i="1" dirty="0"/>
              <a:t>24.2-701.2 lists requirements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19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88"/>
    </mc:Choice>
    <mc:Fallback xmlns="">
      <p:transition spd="slow" advTm="339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+mj-lt"/>
              </a:rPr>
              <a:t>PWC CHALLENGES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475046" y="1888358"/>
            <a:ext cx="57014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Limited space at each early voting site</a:t>
            </a:r>
            <a:br>
              <a:rPr lang="en-US" sz="4000" dirty="0"/>
            </a:br>
            <a:endParaRPr lang="en-US" sz="4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Limited number of PWC locations appropriate for </a:t>
            </a:r>
            <a:br>
              <a:rPr lang="en-US" sz="4000" dirty="0"/>
            </a:br>
            <a:r>
              <a:rPr lang="en-US" sz="4000" dirty="0"/>
              <a:t>early voting</a:t>
            </a:r>
          </a:p>
        </p:txBody>
      </p:sp>
      <p:pic>
        <p:nvPicPr>
          <p:cNvPr id="5" name="Picture 4" descr="A building with glass windows&#10;&#10;Description automatically generated">
            <a:extLst>
              <a:ext uri="{FF2B5EF4-FFF2-40B4-BE49-F238E27FC236}">
                <a16:creationId xmlns:a16="http://schemas.microsoft.com/office/drawing/2014/main" id="{71E1C504-65C0-1B7D-E878-85182BB4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03" y="3628843"/>
            <a:ext cx="3991081" cy="26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7"/>
    </mc:Choice>
    <mc:Fallback xmlns="">
      <p:transition spd="slow" advTm="29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E7689-994A-439C-9032-68024A1B2BF1}"/>
              </a:ext>
            </a:extLst>
          </p:cNvPr>
          <p:cNvSpPr/>
          <p:nvPr/>
        </p:nvSpPr>
        <p:spPr>
          <a:xfrm>
            <a:off x="0" y="5676523"/>
            <a:ext cx="2263366" cy="118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6543C11-8B63-4141-906E-E56A75B7B87F}"/>
              </a:ext>
            </a:extLst>
          </p:cNvPr>
          <p:cNvSpPr txBox="1">
            <a:spLocks/>
          </p:cNvSpPr>
          <p:nvPr/>
        </p:nvSpPr>
        <p:spPr>
          <a:xfrm>
            <a:off x="1041400" y="1510034"/>
            <a:ext cx="6803189" cy="7566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+mn-l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86E20B-D3D1-CF58-5A3F-E67388598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391" y="101517"/>
            <a:ext cx="1394305" cy="1811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2DA7E1-8886-5DF1-88E4-7BF4BAE95346}"/>
              </a:ext>
            </a:extLst>
          </p:cNvPr>
          <p:cNvSpPr txBox="1"/>
          <p:nvPr/>
        </p:nvSpPr>
        <p:spPr>
          <a:xfrm>
            <a:off x="440445" y="2712395"/>
            <a:ext cx="10517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Sufficient </a:t>
            </a:r>
            <a:r>
              <a:rPr lang="en-US" sz="4000" b="1" u="sng" dirty="0"/>
              <a:t>access</a:t>
            </a:r>
            <a:r>
              <a:rPr lang="en-US" sz="4000" dirty="0"/>
              <a:t> to early voting for all voters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Geographic </a:t>
            </a:r>
            <a:r>
              <a:rPr lang="en-US" sz="4000" b="1" u="sng" dirty="0"/>
              <a:t>balance</a:t>
            </a:r>
            <a:r>
              <a:rPr lang="en-US" sz="4000" dirty="0"/>
              <a:t> across the county</a:t>
            </a:r>
            <a:endParaRPr lang="en-US" sz="4000" u="sng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1" u="sng" dirty="0"/>
              <a:t>Cost effective</a:t>
            </a:r>
            <a:r>
              <a:rPr lang="en-US" sz="4000" b="1" dirty="0"/>
              <a:t> </a:t>
            </a:r>
            <a:r>
              <a:rPr lang="en-US" sz="4000" dirty="0"/>
              <a:t>use of public funds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Give voters </a:t>
            </a:r>
            <a:r>
              <a:rPr lang="en-US" sz="4000" b="1" u="sng" dirty="0"/>
              <a:t>consistency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E22F06-7CA0-77D8-6F07-E3895EAC8A40}"/>
              </a:ext>
            </a:extLst>
          </p:cNvPr>
          <p:cNvSpPr/>
          <p:nvPr/>
        </p:nvSpPr>
        <p:spPr>
          <a:xfrm>
            <a:off x="0" y="-4401"/>
            <a:ext cx="12192000" cy="2164505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7EEB96-E585-6EB1-5BDD-0D036099044A}"/>
              </a:ext>
            </a:extLst>
          </p:cNvPr>
          <p:cNvSpPr/>
          <p:nvPr/>
        </p:nvSpPr>
        <p:spPr>
          <a:xfrm>
            <a:off x="776782" y="673636"/>
            <a:ext cx="5420139" cy="86177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C63C5-F63F-0D0C-0440-7AA5DD83BDFD}"/>
              </a:ext>
            </a:extLst>
          </p:cNvPr>
          <p:cNvSpPr txBox="1"/>
          <p:nvPr/>
        </p:nvSpPr>
        <p:spPr>
          <a:xfrm>
            <a:off x="858416" y="662473"/>
            <a:ext cx="7763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+mj-lt"/>
              </a:rPr>
              <a:t>OVERALL GOALS</a:t>
            </a:r>
          </a:p>
        </p:txBody>
      </p:sp>
    </p:spTree>
    <p:extLst>
      <p:ext uri="{BB962C8B-B14F-4D97-AF65-F5344CB8AC3E}">
        <p14:creationId xmlns:p14="http://schemas.microsoft.com/office/powerpoint/2010/main" val="13310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8"/>
    </mc:Choice>
    <mc:Fallback xmlns="">
      <p:transition spd="slow" advTm="24668"/>
    </mc:Fallback>
  </mc:AlternateContent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A9B47F-3DD8-4645-81DC-B88780643C07}">
  <ds:schemaRefs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6c05727-aa75-4e4a-9b5f-8a80a1165891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3756</TotalTime>
  <Words>2242</Words>
  <Application>Microsoft Office PowerPoint</Application>
  <PresentationFormat>Widescreen</PresentationFormat>
  <Paragraphs>469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Corbel</vt:lpstr>
      <vt:lpstr>Open Sans</vt:lpstr>
      <vt:lpstr>PT Serif</vt:lpstr>
      <vt:lpstr>Wingdings</vt:lpstr>
      <vt:lpstr>Office Theme</vt:lpstr>
      <vt:lpstr>EARLY  VOTING ORDINANCE</vt:lpstr>
      <vt:lpstr>PowerPoint Presentation</vt:lpstr>
      <vt:lpstr>CONSIDERATIONS &amp;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ORDINANCES</vt:lpstr>
      <vt:lpstr>PowerPoint Presentation</vt:lpstr>
      <vt:lpstr>2022  GENERAL ELECTION  EARLY VOTERS</vt:lpstr>
      <vt:lpstr>PowerPoint Presentation</vt:lpstr>
      <vt:lpstr>PowerPoint Presentation</vt:lpstr>
      <vt:lpstr>PowerPoint Presentation</vt:lpstr>
      <vt:lpstr>PowerPoint Presentation</vt:lpstr>
      <vt:lpstr>All CURRENT  EARLY  VOTING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INPUTS</vt:lpstr>
      <vt:lpstr> OBSERVATIONS</vt:lpstr>
      <vt:lpstr>PowerPoint Presentation</vt:lpstr>
      <vt:lpstr> OBSERVATIONS</vt:lpstr>
      <vt:lpstr>PowerPoint Presentation</vt:lpstr>
      <vt:lpstr>PowerPoint Presentation</vt:lpstr>
      <vt:lpstr>PowerPoint Presentation</vt:lpstr>
      <vt:lpstr> OBSERVATIONS</vt:lpstr>
      <vt:lpstr>PowerPoint Presentation</vt:lpstr>
      <vt:lpstr>PowerPoint Presentation</vt:lpstr>
      <vt:lpstr>NEW ORDINANCE</vt:lpstr>
      <vt:lpstr>PowerPoint Presentation</vt:lpstr>
      <vt:lpstr>PowerPoint Presentation</vt:lpstr>
      <vt:lpstr> uSE All CURRENT  EARLY  VOTING SITES  FOR ALL  ELECTIONS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NEW  STARTING DATES: 1-2-3 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VOTING INFORMATION:  www.pwcvotes.org </vt:lpstr>
    </vt:vector>
  </TitlesOfParts>
  <Company>Prince William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REDISTRICTING 2022</dc:title>
  <dc:creator>Olsen, Eric</dc:creator>
  <cp:lastModifiedBy>Olsen, Eric</cp:lastModifiedBy>
  <cp:revision>286</cp:revision>
  <cp:lastPrinted>2024-01-03T23:26:25Z</cp:lastPrinted>
  <dcterms:created xsi:type="dcterms:W3CDTF">2022-05-19T13:56:03Z</dcterms:created>
  <dcterms:modified xsi:type="dcterms:W3CDTF">2024-02-06T13:36:13Z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